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2"/>
  </p:notesMasterIdLst>
  <p:sldIdLst>
    <p:sldId id="256" r:id="rId2"/>
    <p:sldId id="258" r:id="rId3"/>
    <p:sldId id="270" r:id="rId4"/>
    <p:sldId id="259" r:id="rId5"/>
    <p:sldId id="260" r:id="rId6"/>
    <p:sldId id="261" r:id="rId7"/>
    <p:sldId id="268" r:id="rId8"/>
    <p:sldId id="257" r:id="rId9"/>
    <p:sldId id="273" r:id="rId10"/>
    <p:sldId id="272" r:id="rId11"/>
  </p:sldIdLst>
  <p:sldSz cx="18288000" cy="10287000"/>
  <p:notesSz cx="6858000" cy="9144000"/>
  <p:embeddedFontLst>
    <p:embeddedFont>
      <p:font typeface="Archivo Black" panose="020B0604020202020204" charset="0"/>
      <p:regular r:id="rId13"/>
    </p:embeddedFon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Craggy" panose="020B0604020202020204" charset="0"/>
      <p:regular r:id="rId18"/>
    </p:embeddedFont>
    <p:embeddedFont>
      <p:font typeface="League Spartan" panose="020B0604020202020204" charset="0"/>
      <p:regular r:id="rId19"/>
    </p:embeddedFont>
    <p:embeddedFont>
      <p:font typeface="Modern Love Caps" panose="04070805081001020A01" pitchFamily="82" charset="0"/>
      <p:regular r:id="rId20"/>
    </p:embeddedFont>
    <p:embeddedFont>
      <p:font typeface="Mystical Woods Rough Script" panose="02000500000000000000" pitchFamily="2" charset="0"/>
      <p:regular r:id="rId21"/>
    </p:embeddedFont>
    <p:embeddedFont>
      <p:font typeface="Open Sans" panose="020B0606030504020204" pitchFamily="34" charset="0"/>
      <p:regular r:id="rId22"/>
      <p:bold r:id="rId23"/>
      <p:italic r:id="rId24"/>
      <p:boldItalic r:id="rId25"/>
    </p:embeddedFont>
    <p:embeddedFont>
      <p:font typeface="Open Sans Bold" panose="020B0806030504020204" charset="0"/>
      <p:regular r:id="rId26"/>
    </p:embeddedFont>
    <p:embeddedFont>
      <p:font typeface="Open Sans Light" panose="020B0306030504020204" pitchFamily="34" charset="0"/>
      <p:regular r:id="rId27"/>
      <p:italic r:id="rId28"/>
    </p:embeddedFont>
    <p:embeddedFont>
      <p:font typeface="Trade Gothic Inline" panose="020B0504030203020204" pitchFamily="34" charset="0"/>
      <p:regular r:id="rId29"/>
      <p:bold r:id="rId30"/>
    </p:embeddedFont>
    <p:embeddedFont>
      <p:font typeface="Trirong Medium" panose="00000600000000000000" pitchFamily="2" charset="-34"/>
      <p:regular r:id="rId31"/>
      <p:italic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5F"/>
    <a:srgbClr val="6F9CC1"/>
    <a:srgbClr val="B9CDE5"/>
    <a:srgbClr val="FFD2CC"/>
    <a:srgbClr val="292F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>
        <p:scale>
          <a:sx n="25" d="100"/>
          <a:sy n="25" d="100"/>
        </p:scale>
        <p:origin x="1956" y="6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font" Target="fonts/font14.fntdata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font" Target="fonts/font1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32" Type="http://schemas.openxmlformats.org/officeDocument/2006/relationships/font" Target="fonts/font20.fntdata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font" Target="fonts/font16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31" Type="http://schemas.openxmlformats.org/officeDocument/2006/relationships/font" Target="fonts/font1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font" Target="fonts/font15.fntdata"/><Relationship Id="rId30" Type="http://schemas.openxmlformats.org/officeDocument/2006/relationships/font" Target="fonts/font18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C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95C198-2211-43F9-A4E5-FAF3DBBAE759}" type="datetimeFigureOut">
              <a:rPr lang="es-EC" smtClean="0"/>
              <a:t>23/1/2024</a:t>
            </a:fld>
            <a:endParaRPr lang="es-EC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C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C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C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015E2F-42D2-41C2-B0D1-7256375305D7}" type="slidenum">
              <a:rPr lang="es-EC" smtClean="0"/>
              <a:t>‹#›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19942192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C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015E2F-42D2-41C2-B0D1-7256375305D7}" type="slidenum">
              <a:rPr lang="es-EC" smtClean="0"/>
              <a:t>2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9972827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gif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10" Type="http://schemas.openxmlformats.org/officeDocument/2006/relationships/image" Target="../media/image9.sv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7" Type="http://schemas.openxmlformats.org/officeDocument/2006/relationships/image" Target="../media/image11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svg"/><Relationship Id="rId4" Type="http://schemas.openxmlformats.org/officeDocument/2006/relationships/image" Target="../media/image11.svg"/><Relationship Id="rId9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svg"/><Relationship Id="rId18" Type="http://schemas.openxmlformats.org/officeDocument/2006/relationships/image" Target="../media/image34.png"/><Relationship Id="rId3" Type="http://schemas.openxmlformats.org/officeDocument/2006/relationships/image" Target="../media/image21.svg"/><Relationship Id="rId7" Type="http://schemas.openxmlformats.org/officeDocument/2006/relationships/image" Target="../media/image23.svg"/><Relationship Id="rId12" Type="http://schemas.openxmlformats.org/officeDocument/2006/relationships/image" Target="../media/image28.png"/><Relationship Id="rId17" Type="http://schemas.openxmlformats.org/officeDocument/2006/relationships/image" Target="../media/image33.svg"/><Relationship Id="rId2" Type="http://schemas.openxmlformats.org/officeDocument/2006/relationships/image" Target="../media/image20.png"/><Relationship Id="rId16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11" Type="http://schemas.openxmlformats.org/officeDocument/2006/relationships/image" Target="../media/image27.svg"/><Relationship Id="rId5" Type="http://schemas.openxmlformats.org/officeDocument/2006/relationships/image" Target="../media/image11.svg"/><Relationship Id="rId15" Type="http://schemas.openxmlformats.org/officeDocument/2006/relationships/image" Target="../media/image31.svg"/><Relationship Id="rId10" Type="http://schemas.openxmlformats.org/officeDocument/2006/relationships/image" Target="../media/image26.png"/><Relationship Id="rId19" Type="http://schemas.openxmlformats.org/officeDocument/2006/relationships/image" Target="../media/image35.svg"/><Relationship Id="rId4" Type="http://schemas.openxmlformats.org/officeDocument/2006/relationships/image" Target="../media/image10.png"/><Relationship Id="rId9" Type="http://schemas.openxmlformats.org/officeDocument/2006/relationships/image" Target="../media/image25.svg"/><Relationship Id="rId14" Type="http://schemas.openxmlformats.org/officeDocument/2006/relationships/image" Target="../media/image3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13" Type="http://schemas.openxmlformats.org/officeDocument/2006/relationships/image" Target="../media/image45.png"/><Relationship Id="rId18" Type="http://schemas.openxmlformats.org/officeDocument/2006/relationships/slide" Target="slide8.xml"/><Relationship Id="rId3" Type="http://schemas.microsoft.com/office/2007/relationships/hdphoto" Target="../media/hdphoto1.wdp"/><Relationship Id="rId7" Type="http://schemas.openxmlformats.org/officeDocument/2006/relationships/image" Target="../media/image39.png"/><Relationship Id="rId12" Type="http://schemas.openxmlformats.org/officeDocument/2006/relationships/image" Target="../media/image44.svg"/><Relationship Id="rId17" Type="http://schemas.openxmlformats.org/officeDocument/2006/relationships/slide" Target="slide7.xml"/><Relationship Id="rId2" Type="http://schemas.openxmlformats.org/officeDocument/2006/relationships/image" Target="../media/image36.png"/><Relationship Id="rId16" Type="http://schemas.openxmlformats.org/officeDocument/2006/relationships/slide" Target="slide6.xml"/><Relationship Id="rId1" Type="http://schemas.openxmlformats.org/officeDocument/2006/relationships/slideLayout" Target="../slideLayouts/slideLayout7.xml"/><Relationship Id="rId6" Type="http://schemas.openxmlformats.org/officeDocument/2006/relationships/slide" Target="slide9.xml"/><Relationship Id="rId11" Type="http://schemas.openxmlformats.org/officeDocument/2006/relationships/image" Target="../media/image43.png"/><Relationship Id="rId5" Type="http://schemas.openxmlformats.org/officeDocument/2006/relationships/image" Target="../media/image38.svg"/><Relationship Id="rId15" Type="http://schemas.openxmlformats.org/officeDocument/2006/relationships/slide" Target="slide5.xml"/><Relationship Id="rId10" Type="http://schemas.openxmlformats.org/officeDocument/2006/relationships/image" Target="../media/image42.svg"/><Relationship Id="rId4" Type="http://schemas.openxmlformats.org/officeDocument/2006/relationships/image" Target="../media/image37.png"/><Relationship Id="rId9" Type="http://schemas.openxmlformats.org/officeDocument/2006/relationships/image" Target="../media/image41.png"/><Relationship Id="rId14" Type="http://schemas.openxmlformats.org/officeDocument/2006/relationships/image" Target="../media/image46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jpg"/><Relationship Id="rId3" Type="http://schemas.openxmlformats.org/officeDocument/2006/relationships/image" Target="../media/image11.svg"/><Relationship Id="rId7" Type="http://schemas.openxmlformats.org/officeDocument/2006/relationships/image" Target="../media/image25.svg"/><Relationship Id="rId12" Type="http://schemas.openxmlformats.org/officeDocument/2006/relationships/slide" Target="slide4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11" Type="http://schemas.openxmlformats.org/officeDocument/2006/relationships/image" Target="../media/image50.svg"/><Relationship Id="rId5" Type="http://schemas.openxmlformats.org/officeDocument/2006/relationships/image" Target="../media/image13.svg"/><Relationship Id="rId10" Type="http://schemas.openxmlformats.org/officeDocument/2006/relationships/image" Target="../media/image49.png"/><Relationship Id="rId4" Type="http://schemas.openxmlformats.org/officeDocument/2006/relationships/image" Target="../media/image12.png"/><Relationship Id="rId9" Type="http://schemas.openxmlformats.org/officeDocument/2006/relationships/image" Target="../media/image48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13.svg"/><Relationship Id="rId7" Type="http://schemas.openxmlformats.org/officeDocument/2006/relationships/image" Target="../media/image52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jpg"/><Relationship Id="rId5" Type="http://schemas.openxmlformats.org/officeDocument/2006/relationships/image" Target="../media/image11.svg"/><Relationship Id="rId10" Type="http://schemas.openxmlformats.org/officeDocument/2006/relationships/slide" Target="slide4.xml"/><Relationship Id="rId4" Type="http://schemas.openxmlformats.org/officeDocument/2006/relationships/image" Target="../media/image10.png"/><Relationship Id="rId9" Type="http://schemas.openxmlformats.org/officeDocument/2006/relationships/image" Target="../media/image54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jpg"/><Relationship Id="rId3" Type="http://schemas.openxmlformats.org/officeDocument/2006/relationships/image" Target="../media/image11.svg"/><Relationship Id="rId7" Type="http://schemas.openxmlformats.org/officeDocument/2006/relationships/image" Target="../media/image25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11" Type="http://schemas.openxmlformats.org/officeDocument/2006/relationships/slide" Target="slide4.xml"/><Relationship Id="rId5" Type="http://schemas.openxmlformats.org/officeDocument/2006/relationships/image" Target="../media/image13.svg"/><Relationship Id="rId10" Type="http://schemas.openxmlformats.org/officeDocument/2006/relationships/image" Target="../media/image57.svg"/><Relationship Id="rId4" Type="http://schemas.openxmlformats.org/officeDocument/2006/relationships/image" Target="../media/image12.png"/><Relationship Id="rId9" Type="http://schemas.openxmlformats.org/officeDocument/2006/relationships/image" Target="../media/image5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" Target="slide4.xml"/><Relationship Id="rId3" Type="http://schemas.openxmlformats.org/officeDocument/2006/relationships/image" Target="../media/image11.svg"/><Relationship Id="rId7" Type="http://schemas.openxmlformats.org/officeDocument/2006/relationships/image" Target="../media/image25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59.svg"/><Relationship Id="rId4" Type="http://schemas.openxmlformats.org/officeDocument/2006/relationships/image" Target="../media/image58.png"/><Relationship Id="rId9" Type="http://schemas.openxmlformats.org/officeDocument/2006/relationships/image" Target="../media/image6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svg"/><Relationship Id="rId7" Type="http://schemas.openxmlformats.org/officeDocument/2006/relationships/image" Target="../media/image66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sv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511153" y="1849333"/>
            <a:ext cx="7265695" cy="14305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96"/>
              </a:lnSpc>
            </a:pPr>
            <a:r>
              <a:rPr lang="en-US" sz="4860" dirty="0">
                <a:solidFill>
                  <a:srgbClr val="000000"/>
                </a:solidFill>
                <a:latin typeface="Craggy"/>
              </a:rPr>
              <a:t>PROYECTO DE SISTEMAS DIGITALES  </a:t>
            </a:r>
          </a:p>
        </p:txBody>
      </p:sp>
      <p:sp>
        <p:nvSpPr>
          <p:cNvPr id="3" name="Freeform 3"/>
          <p:cNvSpPr/>
          <p:nvPr/>
        </p:nvSpPr>
        <p:spPr>
          <a:xfrm rot="2003101">
            <a:off x="-3879465" y="-4750051"/>
            <a:ext cx="6597293" cy="9500102"/>
          </a:xfrm>
          <a:custGeom>
            <a:avLst/>
            <a:gdLst/>
            <a:ahLst/>
            <a:cxnLst/>
            <a:rect l="l" t="t" r="r" b="b"/>
            <a:pathLst>
              <a:path w="6597293" h="9500102">
                <a:moveTo>
                  <a:pt x="0" y="0"/>
                </a:moveTo>
                <a:lnTo>
                  <a:pt x="6597293" y="0"/>
                </a:lnTo>
                <a:lnTo>
                  <a:pt x="6597293" y="9500102"/>
                </a:lnTo>
                <a:lnTo>
                  <a:pt x="0" y="95001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C"/>
          </a:p>
        </p:txBody>
      </p:sp>
      <p:sp>
        <p:nvSpPr>
          <p:cNvPr id="4" name="Freeform 4"/>
          <p:cNvSpPr/>
          <p:nvPr/>
        </p:nvSpPr>
        <p:spPr>
          <a:xfrm rot="2003101">
            <a:off x="16804628" y="3839093"/>
            <a:ext cx="6597293" cy="9500102"/>
          </a:xfrm>
          <a:custGeom>
            <a:avLst/>
            <a:gdLst/>
            <a:ahLst/>
            <a:cxnLst/>
            <a:rect l="l" t="t" r="r" b="b"/>
            <a:pathLst>
              <a:path w="6597293" h="9500102">
                <a:moveTo>
                  <a:pt x="0" y="0"/>
                </a:moveTo>
                <a:lnTo>
                  <a:pt x="6597293" y="0"/>
                </a:lnTo>
                <a:lnTo>
                  <a:pt x="6597293" y="9500102"/>
                </a:lnTo>
                <a:lnTo>
                  <a:pt x="0" y="95001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C"/>
          </a:p>
        </p:txBody>
      </p:sp>
      <p:sp>
        <p:nvSpPr>
          <p:cNvPr id="5" name="Freeform 5"/>
          <p:cNvSpPr/>
          <p:nvPr/>
        </p:nvSpPr>
        <p:spPr>
          <a:xfrm rot="813916">
            <a:off x="-3511325" y="5114971"/>
            <a:ext cx="6597293" cy="9500102"/>
          </a:xfrm>
          <a:custGeom>
            <a:avLst/>
            <a:gdLst/>
            <a:ahLst/>
            <a:cxnLst/>
            <a:rect l="l" t="t" r="r" b="b"/>
            <a:pathLst>
              <a:path w="6597293" h="9500102">
                <a:moveTo>
                  <a:pt x="0" y="0"/>
                </a:moveTo>
                <a:lnTo>
                  <a:pt x="6597294" y="0"/>
                </a:lnTo>
                <a:lnTo>
                  <a:pt x="6597294" y="9500103"/>
                </a:lnTo>
                <a:lnTo>
                  <a:pt x="0" y="950010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C"/>
          </a:p>
        </p:txBody>
      </p:sp>
      <p:sp>
        <p:nvSpPr>
          <p:cNvPr id="6" name="Freeform 6"/>
          <p:cNvSpPr/>
          <p:nvPr/>
        </p:nvSpPr>
        <p:spPr>
          <a:xfrm rot="-3299222">
            <a:off x="13623589" y="-5703339"/>
            <a:ext cx="6597293" cy="9500102"/>
          </a:xfrm>
          <a:custGeom>
            <a:avLst/>
            <a:gdLst/>
            <a:ahLst/>
            <a:cxnLst/>
            <a:rect l="l" t="t" r="r" b="b"/>
            <a:pathLst>
              <a:path w="6597293" h="9500102">
                <a:moveTo>
                  <a:pt x="0" y="0"/>
                </a:moveTo>
                <a:lnTo>
                  <a:pt x="6597294" y="0"/>
                </a:lnTo>
                <a:lnTo>
                  <a:pt x="6597294" y="9500102"/>
                </a:lnTo>
                <a:lnTo>
                  <a:pt x="0" y="950010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C"/>
          </a:p>
        </p:txBody>
      </p:sp>
      <p:sp>
        <p:nvSpPr>
          <p:cNvPr id="7" name="Freeform 7"/>
          <p:cNvSpPr/>
          <p:nvPr/>
        </p:nvSpPr>
        <p:spPr>
          <a:xfrm rot="-7643598" flipH="1" flipV="1">
            <a:off x="7846530" y="8701006"/>
            <a:ext cx="6597293" cy="9500102"/>
          </a:xfrm>
          <a:custGeom>
            <a:avLst/>
            <a:gdLst/>
            <a:ahLst/>
            <a:cxnLst/>
            <a:rect l="l" t="t" r="r" b="b"/>
            <a:pathLst>
              <a:path w="6597293" h="9500102">
                <a:moveTo>
                  <a:pt x="6597293" y="9500102"/>
                </a:moveTo>
                <a:lnTo>
                  <a:pt x="0" y="9500102"/>
                </a:lnTo>
                <a:lnTo>
                  <a:pt x="0" y="0"/>
                </a:lnTo>
                <a:lnTo>
                  <a:pt x="6597293" y="0"/>
                </a:lnTo>
                <a:lnTo>
                  <a:pt x="6597293" y="9500102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C"/>
          </a:p>
        </p:txBody>
      </p:sp>
      <p:sp>
        <p:nvSpPr>
          <p:cNvPr id="8" name="Freeform 8"/>
          <p:cNvSpPr/>
          <p:nvPr/>
        </p:nvSpPr>
        <p:spPr>
          <a:xfrm rot="1858296">
            <a:off x="2573758" y="8701006"/>
            <a:ext cx="6597293" cy="9500102"/>
          </a:xfrm>
          <a:custGeom>
            <a:avLst/>
            <a:gdLst/>
            <a:ahLst/>
            <a:cxnLst/>
            <a:rect l="l" t="t" r="r" b="b"/>
            <a:pathLst>
              <a:path w="6597293" h="9500102">
                <a:moveTo>
                  <a:pt x="0" y="0"/>
                </a:moveTo>
                <a:lnTo>
                  <a:pt x="6597293" y="0"/>
                </a:lnTo>
                <a:lnTo>
                  <a:pt x="6597293" y="9500102"/>
                </a:lnTo>
                <a:lnTo>
                  <a:pt x="0" y="950010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C"/>
          </a:p>
        </p:txBody>
      </p:sp>
      <p:sp>
        <p:nvSpPr>
          <p:cNvPr id="9" name="Freeform 9"/>
          <p:cNvSpPr/>
          <p:nvPr/>
        </p:nvSpPr>
        <p:spPr>
          <a:xfrm rot="1858296">
            <a:off x="5330008" y="-7240447"/>
            <a:ext cx="6597293" cy="9500102"/>
          </a:xfrm>
          <a:custGeom>
            <a:avLst/>
            <a:gdLst/>
            <a:ahLst/>
            <a:cxnLst/>
            <a:rect l="l" t="t" r="r" b="b"/>
            <a:pathLst>
              <a:path w="6597293" h="9500102">
                <a:moveTo>
                  <a:pt x="0" y="0"/>
                </a:moveTo>
                <a:lnTo>
                  <a:pt x="6597293" y="0"/>
                </a:lnTo>
                <a:lnTo>
                  <a:pt x="6597293" y="9500102"/>
                </a:lnTo>
                <a:lnTo>
                  <a:pt x="0" y="95001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C"/>
          </a:p>
        </p:txBody>
      </p:sp>
      <p:sp>
        <p:nvSpPr>
          <p:cNvPr id="10" name="TextBox 10"/>
          <p:cNvSpPr txBox="1"/>
          <p:nvPr/>
        </p:nvSpPr>
        <p:spPr>
          <a:xfrm>
            <a:off x="2262330" y="4047924"/>
            <a:ext cx="14202434" cy="32536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45"/>
              </a:lnSpc>
            </a:pPr>
            <a:r>
              <a:rPr lang="en-US" sz="8199" dirty="0">
                <a:solidFill>
                  <a:srgbClr val="000000"/>
                </a:solidFill>
                <a:latin typeface="Archivo Black"/>
              </a:rPr>
              <a:t>SISTEMA DE PUNTUACION DE JUEGO DE BALONCESTO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2067616" y="1726587"/>
            <a:ext cx="3804788" cy="3690644"/>
          </a:xfrm>
          <a:prstGeom prst="rect">
            <a:avLst/>
          </a:prstGeom>
        </p:spPr>
      </p:pic>
      <p:sp>
        <p:nvSpPr>
          <p:cNvPr id="12" name="Freeform 12"/>
          <p:cNvSpPr/>
          <p:nvPr/>
        </p:nvSpPr>
        <p:spPr>
          <a:xfrm>
            <a:off x="13815054" y="2145193"/>
            <a:ext cx="3107182" cy="2269478"/>
          </a:xfrm>
          <a:custGeom>
            <a:avLst/>
            <a:gdLst/>
            <a:ahLst/>
            <a:cxnLst/>
            <a:rect l="l" t="t" r="r" b="b"/>
            <a:pathLst>
              <a:path w="3107182" h="2269478">
                <a:moveTo>
                  <a:pt x="0" y="0"/>
                </a:moveTo>
                <a:lnTo>
                  <a:pt x="3107182" y="0"/>
                </a:lnTo>
                <a:lnTo>
                  <a:pt x="3107182" y="2269478"/>
                </a:lnTo>
                <a:lnTo>
                  <a:pt x="0" y="226947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C"/>
          </a:p>
        </p:txBody>
      </p:sp>
      <p:sp>
        <p:nvSpPr>
          <p:cNvPr id="13" name="TextBox 13"/>
          <p:cNvSpPr txBox="1"/>
          <p:nvPr/>
        </p:nvSpPr>
        <p:spPr>
          <a:xfrm>
            <a:off x="7606897" y="7964755"/>
            <a:ext cx="4798312" cy="12124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14"/>
              </a:lnSpc>
            </a:pPr>
            <a:r>
              <a:rPr lang="en-US" sz="4099" spc="-135" dirty="0">
                <a:solidFill>
                  <a:srgbClr val="000000"/>
                </a:solidFill>
                <a:latin typeface="Trirong Medium"/>
              </a:rPr>
              <a:t>Andrea Mendoza</a:t>
            </a:r>
          </a:p>
          <a:p>
            <a:pPr algn="ctr">
              <a:lnSpc>
                <a:spcPts val="4714"/>
              </a:lnSpc>
            </a:pPr>
            <a:r>
              <a:rPr lang="en-US" sz="4099" spc="-135" dirty="0">
                <a:solidFill>
                  <a:srgbClr val="000000"/>
                </a:solidFill>
                <a:latin typeface="Trirong Medium"/>
              </a:rPr>
              <a:t>Xavier </a:t>
            </a:r>
            <a:r>
              <a:rPr lang="en-US" sz="4099" spc="-135" dirty="0" err="1">
                <a:solidFill>
                  <a:srgbClr val="000000"/>
                </a:solidFill>
                <a:latin typeface="Trirong Medium"/>
              </a:rPr>
              <a:t>Veliz</a:t>
            </a:r>
            <a:endParaRPr lang="en-US" sz="4099" spc="-135" dirty="0">
              <a:solidFill>
                <a:srgbClr val="000000"/>
              </a:solidFill>
              <a:latin typeface="Trirong Medium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344034" y="7314923"/>
            <a:ext cx="6722198" cy="6172200"/>
          </a:xfrm>
          <a:custGeom>
            <a:avLst/>
            <a:gdLst/>
            <a:ahLst/>
            <a:cxnLst/>
            <a:rect l="l" t="t" r="r" b="b"/>
            <a:pathLst>
              <a:path w="6722198" h="6172200">
                <a:moveTo>
                  <a:pt x="0" y="0"/>
                </a:moveTo>
                <a:lnTo>
                  <a:pt x="6722198" y="0"/>
                </a:lnTo>
                <a:lnTo>
                  <a:pt x="6722198" y="6172200"/>
                </a:lnTo>
                <a:lnTo>
                  <a:pt x="0" y="61722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C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-3202135" y="5815557"/>
            <a:ext cx="4985647" cy="5303879"/>
          </a:xfrm>
          <a:custGeom>
            <a:avLst/>
            <a:gdLst/>
            <a:ahLst/>
            <a:cxnLst/>
            <a:rect l="l" t="t" r="r" b="b"/>
            <a:pathLst>
              <a:path w="4985647" h="5303879">
                <a:moveTo>
                  <a:pt x="0" y="0"/>
                </a:moveTo>
                <a:lnTo>
                  <a:pt x="4985647" y="0"/>
                </a:lnTo>
                <a:lnTo>
                  <a:pt x="4985647" y="5303879"/>
                </a:lnTo>
                <a:lnTo>
                  <a:pt x="0" y="530387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C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Freeform 4"/>
          <p:cNvSpPr/>
          <p:nvPr/>
        </p:nvSpPr>
        <p:spPr>
          <a:xfrm flipH="1">
            <a:off x="10097666" y="6254241"/>
            <a:ext cx="12080352" cy="7094461"/>
          </a:xfrm>
          <a:custGeom>
            <a:avLst/>
            <a:gdLst/>
            <a:ahLst/>
            <a:cxnLst/>
            <a:rect l="l" t="t" r="r" b="b"/>
            <a:pathLst>
              <a:path w="12080352" h="7094461">
                <a:moveTo>
                  <a:pt x="12080352" y="0"/>
                </a:moveTo>
                <a:lnTo>
                  <a:pt x="0" y="0"/>
                </a:lnTo>
                <a:lnTo>
                  <a:pt x="0" y="7094461"/>
                </a:lnTo>
                <a:lnTo>
                  <a:pt x="12080352" y="7094461"/>
                </a:lnTo>
                <a:lnTo>
                  <a:pt x="12080352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C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reeform 5"/>
          <p:cNvSpPr/>
          <p:nvPr/>
        </p:nvSpPr>
        <p:spPr>
          <a:xfrm flipV="1">
            <a:off x="-1982686" y="-3547231"/>
            <a:ext cx="12080352" cy="7094461"/>
          </a:xfrm>
          <a:custGeom>
            <a:avLst/>
            <a:gdLst/>
            <a:ahLst/>
            <a:cxnLst/>
            <a:rect l="l" t="t" r="r" b="b"/>
            <a:pathLst>
              <a:path w="12080352" h="7094461">
                <a:moveTo>
                  <a:pt x="0" y="7094462"/>
                </a:moveTo>
                <a:lnTo>
                  <a:pt x="12080352" y="7094462"/>
                </a:lnTo>
                <a:lnTo>
                  <a:pt x="12080352" y="0"/>
                </a:lnTo>
                <a:lnTo>
                  <a:pt x="0" y="0"/>
                </a:lnTo>
                <a:lnTo>
                  <a:pt x="0" y="7094462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C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14818546" y="-3656601"/>
            <a:ext cx="6722198" cy="6172200"/>
          </a:xfrm>
          <a:custGeom>
            <a:avLst/>
            <a:gdLst/>
            <a:ahLst/>
            <a:cxnLst/>
            <a:rect l="l" t="t" r="r" b="b"/>
            <a:pathLst>
              <a:path w="6722198" h="6172200">
                <a:moveTo>
                  <a:pt x="0" y="0"/>
                </a:moveTo>
                <a:lnTo>
                  <a:pt x="6722198" y="0"/>
                </a:lnTo>
                <a:lnTo>
                  <a:pt x="6722198" y="6172200"/>
                </a:lnTo>
                <a:lnTo>
                  <a:pt x="0" y="61722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C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Freeform 7"/>
          <p:cNvSpPr/>
          <p:nvPr/>
        </p:nvSpPr>
        <p:spPr>
          <a:xfrm>
            <a:off x="13645019" y="-3656601"/>
            <a:ext cx="4985647" cy="5303879"/>
          </a:xfrm>
          <a:custGeom>
            <a:avLst/>
            <a:gdLst/>
            <a:ahLst/>
            <a:cxnLst/>
            <a:rect l="l" t="t" r="r" b="b"/>
            <a:pathLst>
              <a:path w="4985647" h="5303879">
                <a:moveTo>
                  <a:pt x="0" y="0"/>
                </a:moveTo>
                <a:lnTo>
                  <a:pt x="4985646" y="0"/>
                </a:lnTo>
                <a:lnTo>
                  <a:pt x="4985646" y="5303879"/>
                </a:lnTo>
                <a:lnTo>
                  <a:pt x="0" y="530387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C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8" name="Group 8"/>
          <p:cNvGrpSpPr/>
          <p:nvPr/>
        </p:nvGrpSpPr>
        <p:grpSpPr>
          <a:xfrm>
            <a:off x="1028700" y="1028700"/>
            <a:ext cx="16230600" cy="8229600"/>
            <a:chOff x="0" y="0"/>
            <a:chExt cx="4274726" cy="216746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274726" cy="2167467"/>
            </a:xfrm>
            <a:custGeom>
              <a:avLst/>
              <a:gdLst/>
              <a:ahLst/>
              <a:cxnLst/>
              <a:rect l="l" t="t" r="r" b="b"/>
              <a:pathLst>
                <a:path w="4274726" h="2167467">
                  <a:moveTo>
                    <a:pt x="0" y="0"/>
                  </a:moveTo>
                  <a:lnTo>
                    <a:pt x="4274726" y="0"/>
                  </a:lnTo>
                  <a:lnTo>
                    <a:pt x="4274726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4274726" cy="22246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3346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3118170" y="3515147"/>
            <a:ext cx="12051660" cy="4063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5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0" b="1" i="0" u="none" strike="noStrike" kern="1200" cap="none" spc="0" normalizeH="0" baseline="0" noProof="0" dirty="0">
                <a:ln w="12700">
                  <a:solidFill>
                    <a:srgbClr val="9BBB59">
                      <a:lumMod val="50000"/>
                    </a:srgbClr>
                  </a:solidFill>
                  <a:prstDash val="solid"/>
                </a:ln>
                <a:pattFill prst="narHorz">
                  <a:fgClr>
                    <a:srgbClr val="9BBB59"/>
                  </a:fgClr>
                  <a:bgClr>
                    <a:srgbClr val="9BBB59">
                      <a:lumMod val="40000"/>
                      <a:lumOff val="60000"/>
                    </a:srgbClr>
                  </a:bgClr>
                </a:pattFill>
                <a:effectLst>
                  <a:glow rad="50800">
                    <a:srgbClr val="F79646">
                      <a:lumMod val="20000"/>
                      <a:lumOff val="80000"/>
                    </a:srgbClr>
                  </a:glow>
                  <a:innerShdw blurRad="177800">
                    <a:srgbClr val="8AB7DD"/>
                  </a:innerShdw>
                </a:effectLst>
                <a:uLnTx/>
                <a:uFillTx/>
                <a:latin typeface="Trade Gothic Inline" panose="020F0502020204030204" pitchFamily="34" charset="0"/>
                <a:ea typeface="+mn-ea"/>
                <a:cs typeface="+mn-cs"/>
              </a:rPr>
              <a:t>MUCHAS GRACIAS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-1" y="6609167"/>
            <a:ext cx="7987759" cy="3677833"/>
          </a:xfrm>
          <a:custGeom>
            <a:avLst/>
            <a:gdLst/>
            <a:ahLst/>
            <a:cxnLst/>
            <a:rect l="l" t="t" r="r" b="b"/>
            <a:pathLst>
              <a:path w="12080352" h="7094461">
                <a:moveTo>
                  <a:pt x="0" y="0"/>
                </a:moveTo>
                <a:lnTo>
                  <a:pt x="12080352" y="0"/>
                </a:lnTo>
                <a:lnTo>
                  <a:pt x="12080352" y="7094461"/>
                </a:lnTo>
                <a:lnTo>
                  <a:pt x="0" y="70944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51236" b="-92898"/>
            </a:stretch>
          </a:blipFill>
        </p:spPr>
        <p:txBody>
          <a:bodyPr/>
          <a:lstStyle/>
          <a:p>
            <a:endParaRPr lang="es-EC"/>
          </a:p>
        </p:txBody>
      </p:sp>
      <p:sp>
        <p:nvSpPr>
          <p:cNvPr id="5" name="Freeform 5"/>
          <p:cNvSpPr/>
          <p:nvPr/>
        </p:nvSpPr>
        <p:spPr>
          <a:xfrm>
            <a:off x="-1" y="-1"/>
            <a:ext cx="2423509" cy="2075981"/>
          </a:xfrm>
          <a:custGeom>
            <a:avLst/>
            <a:gdLst/>
            <a:ahLst/>
            <a:cxnLst/>
            <a:rect l="l" t="t" r="r" b="b"/>
            <a:pathLst>
              <a:path w="6722198" h="6172200">
                <a:moveTo>
                  <a:pt x="0" y="0"/>
                </a:moveTo>
                <a:lnTo>
                  <a:pt x="6722198" y="0"/>
                </a:lnTo>
                <a:lnTo>
                  <a:pt x="6722198" y="6172200"/>
                </a:lnTo>
                <a:lnTo>
                  <a:pt x="0" y="61722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177374" t="-197315" r="-1"/>
            </a:stretch>
          </a:blipFill>
        </p:spPr>
        <p:txBody>
          <a:bodyPr/>
          <a:lstStyle/>
          <a:p>
            <a:endParaRPr lang="es-EC"/>
          </a:p>
        </p:txBody>
      </p:sp>
      <p:sp>
        <p:nvSpPr>
          <p:cNvPr id="6" name="TextBox 6"/>
          <p:cNvSpPr txBox="1"/>
          <p:nvPr/>
        </p:nvSpPr>
        <p:spPr>
          <a:xfrm>
            <a:off x="772105" y="2070537"/>
            <a:ext cx="10432432" cy="13388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11179"/>
              </a:lnSpc>
              <a:spcBef>
                <a:spcPct val="0"/>
              </a:spcBef>
            </a:pPr>
            <a:r>
              <a:rPr lang="es-EC" sz="6800" u="none" spc="180" dirty="0">
                <a:solidFill>
                  <a:srgbClr val="292F33"/>
                </a:solidFill>
                <a:latin typeface="League Spartan"/>
              </a:rPr>
              <a:t>NUESTRO PRODUCTO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D62857A-81A8-B106-F10F-0092D57D740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2" b="2302"/>
          <a:stretch/>
        </p:blipFill>
        <p:spPr>
          <a:xfrm>
            <a:off x="4684420" y="4973406"/>
            <a:ext cx="8509364" cy="4652391"/>
          </a:xfrm>
          <a:prstGeom prst="round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D67A645-B87B-2348-A525-BF6D47551E98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93" b="5793"/>
          <a:stretch/>
        </p:blipFill>
        <p:spPr>
          <a:xfrm>
            <a:off x="10972800" y="736363"/>
            <a:ext cx="6896738" cy="3955835"/>
          </a:xfrm>
          <a:prstGeom prst="round2DiagRect">
            <a:avLst>
              <a:gd name="adj1" fmla="val 10632"/>
              <a:gd name="adj2" fmla="val 7242"/>
            </a:avLst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A6330D95-3F80-C657-3A18-5D8AE315DC25}"/>
              </a:ext>
            </a:extLst>
          </p:cNvPr>
          <p:cNvGrpSpPr/>
          <p:nvPr/>
        </p:nvGrpSpPr>
        <p:grpSpPr>
          <a:xfrm>
            <a:off x="3505200" y="571500"/>
            <a:ext cx="4048279" cy="3938130"/>
            <a:chOff x="10568866" y="6120625"/>
            <a:chExt cx="4367132" cy="4396521"/>
          </a:xfrm>
        </p:grpSpPr>
        <p:sp>
          <p:nvSpPr>
            <p:cNvPr id="7" name="Freeform 7"/>
            <p:cNvSpPr/>
            <p:nvPr/>
          </p:nvSpPr>
          <p:spPr>
            <a:xfrm rot="1471287">
              <a:off x="10568866" y="6120625"/>
              <a:ext cx="4367132" cy="4396521"/>
            </a:xfrm>
            <a:custGeom>
              <a:avLst/>
              <a:gdLst/>
              <a:ahLst/>
              <a:cxnLst/>
              <a:rect l="l" t="t" r="r" b="b"/>
              <a:pathLst>
                <a:path w="4514071" h="4062664">
                  <a:moveTo>
                    <a:pt x="0" y="0"/>
                  </a:moveTo>
                  <a:lnTo>
                    <a:pt x="4514071" y="0"/>
                  </a:lnTo>
                  <a:lnTo>
                    <a:pt x="4514071" y="4062665"/>
                  </a:lnTo>
                  <a:lnTo>
                    <a:pt x="0" y="40626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r="-11242" b="-7106"/>
              </a:stretch>
            </a:blipFill>
          </p:spPr>
          <p:txBody>
            <a:bodyPr/>
            <a:lstStyle/>
            <a:p>
              <a:endParaRPr lang="es-EC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1355532" y="7514140"/>
              <a:ext cx="2622257" cy="206575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3624"/>
                </a:lnSpc>
                <a:spcBef>
                  <a:spcPct val="0"/>
                </a:spcBef>
              </a:pPr>
              <a:r>
                <a:rPr lang="es-EC" sz="3600" dirty="0">
                  <a:solidFill>
                    <a:srgbClr val="292F33"/>
                  </a:solidFill>
                  <a:latin typeface="Open Sans Bold"/>
                </a:rPr>
                <a:t>Contador de juego de </a:t>
              </a:r>
              <a:r>
                <a:rPr lang="es-EC" sz="3600" dirty="0" err="1">
                  <a:solidFill>
                    <a:srgbClr val="292F33"/>
                  </a:solidFill>
                  <a:latin typeface="Open Sans Bold"/>
                </a:rPr>
                <a:t>basketball</a:t>
              </a:r>
              <a:endParaRPr lang="es-EC" sz="3600" dirty="0">
                <a:solidFill>
                  <a:srgbClr val="292F33"/>
                </a:solidFill>
                <a:latin typeface="Open Sans Bold"/>
              </a:endParaRPr>
            </a:p>
          </p:txBody>
        </p:sp>
        <p:sp>
          <p:nvSpPr>
            <p:cNvPr id="9" name="Freeform 9"/>
            <p:cNvSpPr/>
            <p:nvPr/>
          </p:nvSpPr>
          <p:spPr>
            <a:xfrm>
              <a:off x="12299025" y="6609167"/>
              <a:ext cx="846364" cy="846364"/>
            </a:xfrm>
            <a:custGeom>
              <a:avLst/>
              <a:gdLst/>
              <a:ahLst/>
              <a:cxnLst/>
              <a:rect l="l" t="t" r="r" b="b"/>
              <a:pathLst>
                <a:path w="846364" h="846364">
                  <a:moveTo>
                    <a:pt x="0" y="0"/>
                  </a:moveTo>
                  <a:lnTo>
                    <a:pt x="846364" y="0"/>
                  </a:lnTo>
                  <a:lnTo>
                    <a:pt x="846364" y="846364"/>
                  </a:lnTo>
                  <a:lnTo>
                    <a:pt x="0" y="8463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EC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2">
            <a:extLst>
              <a:ext uri="{FF2B5EF4-FFF2-40B4-BE49-F238E27FC236}">
                <a16:creationId xmlns:a16="http://schemas.microsoft.com/office/drawing/2014/main" id="{6817C1F0-6644-FB7F-2FB8-5324FB486704}"/>
              </a:ext>
            </a:extLst>
          </p:cNvPr>
          <p:cNvSpPr/>
          <p:nvPr/>
        </p:nvSpPr>
        <p:spPr>
          <a:xfrm>
            <a:off x="5641418" y="2147668"/>
            <a:ext cx="6840000" cy="6840000"/>
          </a:xfrm>
          <a:custGeom>
            <a:avLst/>
            <a:gdLst/>
            <a:ahLst/>
            <a:cxnLst/>
            <a:rect l="l" t="t" r="r" b="b"/>
            <a:pathLst>
              <a:path w="6369839" h="6369839">
                <a:moveTo>
                  <a:pt x="0" y="0"/>
                </a:moveTo>
                <a:lnTo>
                  <a:pt x="6369840" y="0"/>
                </a:lnTo>
                <a:lnTo>
                  <a:pt x="6369840" y="6369839"/>
                </a:lnTo>
                <a:lnTo>
                  <a:pt x="0" y="63698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C"/>
          </a:p>
        </p:txBody>
      </p:sp>
      <p:sp>
        <p:nvSpPr>
          <p:cNvPr id="2" name="Freeform 2"/>
          <p:cNvSpPr/>
          <p:nvPr/>
        </p:nvSpPr>
        <p:spPr>
          <a:xfrm>
            <a:off x="5834367" y="2378724"/>
            <a:ext cx="6369839" cy="6369839"/>
          </a:xfrm>
          <a:custGeom>
            <a:avLst/>
            <a:gdLst/>
            <a:ahLst/>
            <a:cxnLst/>
            <a:rect l="l" t="t" r="r" b="b"/>
            <a:pathLst>
              <a:path w="6369839" h="6369839">
                <a:moveTo>
                  <a:pt x="0" y="0"/>
                </a:moveTo>
                <a:lnTo>
                  <a:pt x="6369840" y="0"/>
                </a:lnTo>
                <a:lnTo>
                  <a:pt x="6369840" y="6369839"/>
                </a:lnTo>
                <a:lnTo>
                  <a:pt x="0" y="63698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C"/>
          </a:p>
        </p:txBody>
      </p:sp>
      <p:sp>
        <p:nvSpPr>
          <p:cNvPr id="3" name="Freeform 3"/>
          <p:cNvSpPr/>
          <p:nvPr/>
        </p:nvSpPr>
        <p:spPr>
          <a:xfrm rot="-1281791" flipV="1">
            <a:off x="-2682696" y="-1751116"/>
            <a:ext cx="6985580" cy="5596024"/>
          </a:xfrm>
          <a:custGeom>
            <a:avLst/>
            <a:gdLst/>
            <a:ahLst/>
            <a:cxnLst/>
            <a:rect l="l" t="t" r="r" b="b"/>
            <a:pathLst>
              <a:path w="12080352" h="7094461">
                <a:moveTo>
                  <a:pt x="0" y="7094461"/>
                </a:moveTo>
                <a:lnTo>
                  <a:pt x="12080352" y="7094461"/>
                </a:lnTo>
                <a:lnTo>
                  <a:pt x="12080352" y="0"/>
                </a:lnTo>
                <a:lnTo>
                  <a:pt x="0" y="0"/>
                </a:lnTo>
                <a:lnTo>
                  <a:pt x="0" y="7094461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10713" t="1868" r="-62220" b="-28645"/>
            </a:stretch>
          </a:blipFill>
        </p:spPr>
        <p:txBody>
          <a:bodyPr/>
          <a:lstStyle/>
          <a:p>
            <a:endParaRPr lang="es-EC"/>
          </a:p>
        </p:txBody>
      </p:sp>
      <p:sp>
        <p:nvSpPr>
          <p:cNvPr id="4" name="Freeform 4"/>
          <p:cNvSpPr/>
          <p:nvPr/>
        </p:nvSpPr>
        <p:spPr>
          <a:xfrm>
            <a:off x="14350597" y="0"/>
            <a:ext cx="3937403" cy="3492084"/>
          </a:xfrm>
          <a:custGeom>
            <a:avLst/>
            <a:gdLst/>
            <a:ahLst/>
            <a:cxnLst/>
            <a:rect l="l" t="t" r="r" b="b"/>
            <a:pathLst>
              <a:path w="6722198" h="6172200">
                <a:moveTo>
                  <a:pt x="0" y="0"/>
                </a:moveTo>
                <a:lnTo>
                  <a:pt x="6722198" y="0"/>
                </a:lnTo>
                <a:lnTo>
                  <a:pt x="6722198" y="6172200"/>
                </a:lnTo>
                <a:lnTo>
                  <a:pt x="0" y="61722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t="-76748" r="-70726"/>
            </a:stretch>
          </a:blipFill>
        </p:spPr>
        <p:txBody>
          <a:bodyPr/>
          <a:lstStyle/>
          <a:p>
            <a:endParaRPr lang="es-EC"/>
          </a:p>
        </p:txBody>
      </p:sp>
      <p:sp>
        <p:nvSpPr>
          <p:cNvPr id="5" name="Freeform 5"/>
          <p:cNvSpPr/>
          <p:nvPr/>
        </p:nvSpPr>
        <p:spPr>
          <a:xfrm>
            <a:off x="13467594" y="0"/>
            <a:ext cx="4820406" cy="1833056"/>
          </a:xfrm>
          <a:custGeom>
            <a:avLst/>
            <a:gdLst/>
            <a:ahLst/>
            <a:cxnLst/>
            <a:rect l="l" t="t" r="r" b="b"/>
            <a:pathLst>
              <a:path w="4985647" h="5303879">
                <a:moveTo>
                  <a:pt x="0" y="0"/>
                </a:moveTo>
                <a:lnTo>
                  <a:pt x="4985647" y="0"/>
                </a:lnTo>
                <a:lnTo>
                  <a:pt x="4985647" y="5303879"/>
                </a:lnTo>
                <a:lnTo>
                  <a:pt x="0" y="530387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t="-189349" r="-3429" b="3"/>
            </a:stretch>
          </a:blipFill>
        </p:spPr>
        <p:txBody>
          <a:bodyPr/>
          <a:lstStyle/>
          <a:p>
            <a:endParaRPr lang="es-EC"/>
          </a:p>
        </p:txBody>
      </p:sp>
      <p:sp>
        <p:nvSpPr>
          <p:cNvPr id="6" name="TextBox 6"/>
          <p:cNvSpPr txBox="1"/>
          <p:nvPr/>
        </p:nvSpPr>
        <p:spPr>
          <a:xfrm>
            <a:off x="7149891" y="4188235"/>
            <a:ext cx="4247033" cy="23991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6268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C" sz="4609" b="0" i="0" u="none" strike="noStrike" kern="1200" cap="none" spc="-32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eague Spartan"/>
                <a:ea typeface="+mn-ea"/>
                <a:cs typeface="+mn-cs"/>
              </a:rPr>
              <a:t>OBJETIVOS DE NUESTRO PRODUCTO</a:t>
            </a:r>
          </a:p>
        </p:txBody>
      </p:sp>
      <p:sp>
        <p:nvSpPr>
          <p:cNvPr id="7" name="Freeform 7"/>
          <p:cNvSpPr/>
          <p:nvPr/>
        </p:nvSpPr>
        <p:spPr>
          <a:xfrm>
            <a:off x="10180785" y="7000486"/>
            <a:ext cx="1850198" cy="1850198"/>
          </a:xfrm>
          <a:custGeom>
            <a:avLst/>
            <a:gdLst/>
            <a:ahLst/>
            <a:cxnLst/>
            <a:rect l="l" t="t" r="r" b="b"/>
            <a:pathLst>
              <a:path w="1850198" h="1850198">
                <a:moveTo>
                  <a:pt x="0" y="0"/>
                </a:moveTo>
                <a:lnTo>
                  <a:pt x="1850198" y="0"/>
                </a:lnTo>
                <a:lnTo>
                  <a:pt x="1850198" y="1850199"/>
                </a:lnTo>
                <a:lnTo>
                  <a:pt x="0" y="185019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C"/>
          </a:p>
        </p:txBody>
      </p:sp>
      <p:sp>
        <p:nvSpPr>
          <p:cNvPr id="8" name="Freeform 8"/>
          <p:cNvSpPr/>
          <p:nvPr/>
        </p:nvSpPr>
        <p:spPr>
          <a:xfrm>
            <a:off x="4492411" y="4581454"/>
            <a:ext cx="1850198" cy="1850198"/>
          </a:xfrm>
          <a:custGeom>
            <a:avLst/>
            <a:gdLst/>
            <a:ahLst/>
            <a:cxnLst/>
            <a:rect l="l" t="t" r="r" b="b"/>
            <a:pathLst>
              <a:path w="1850198" h="1850198">
                <a:moveTo>
                  <a:pt x="0" y="0"/>
                </a:moveTo>
                <a:lnTo>
                  <a:pt x="1850199" y="0"/>
                </a:lnTo>
                <a:lnTo>
                  <a:pt x="1850199" y="1850198"/>
                </a:lnTo>
                <a:lnTo>
                  <a:pt x="0" y="185019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C"/>
          </a:p>
        </p:txBody>
      </p:sp>
      <p:sp>
        <p:nvSpPr>
          <p:cNvPr id="10" name="Freeform 10"/>
          <p:cNvSpPr/>
          <p:nvPr/>
        </p:nvSpPr>
        <p:spPr>
          <a:xfrm>
            <a:off x="8625720" y="1299163"/>
            <a:ext cx="1850198" cy="1850198"/>
          </a:xfrm>
          <a:custGeom>
            <a:avLst/>
            <a:gdLst/>
            <a:ahLst/>
            <a:cxnLst/>
            <a:rect l="l" t="t" r="r" b="b"/>
            <a:pathLst>
              <a:path w="1850198" h="1850198">
                <a:moveTo>
                  <a:pt x="0" y="0"/>
                </a:moveTo>
                <a:lnTo>
                  <a:pt x="1850198" y="0"/>
                </a:lnTo>
                <a:lnTo>
                  <a:pt x="1850198" y="1850199"/>
                </a:lnTo>
                <a:lnTo>
                  <a:pt x="0" y="185019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C"/>
          </a:p>
        </p:txBody>
      </p:sp>
      <p:sp>
        <p:nvSpPr>
          <p:cNvPr id="12" name="Freeform 12"/>
          <p:cNvSpPr/>
          <p:nvPr/>
        </p:nvSpPr>
        <p:spPr>
          <a:xfrm>
            <a:off x="9070665" y="1658922"/>
            <a:ext cx="881746" cy="1122594"/>
          </a:xfrm>
          <a:custGeom>
            <a:avLst/>
            <a:gdLst/>
            <a:ahLst/>
            <a:cxnLst/>
            <a:rect l="l" t="t" r="r" b="b"/>
            <a:pathLst>
              <a:path w="881746" h="1122594">
                <a:moveTo>
                  <a:pt x="0" y="0"/>
                </a:moveTo>
                <a:lnTo>
                  <a:pt x="881747" y="0"/>
                </a:lnTo>
                <a:lnTo>
                  <a:pt x="881747" y="1122594"/>
                </a:lnTo>
                <a:lnTo>
                  <a:pt x="0" y="112259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C"/>
          </a:p>
        </p:txBody>
      </p:sp>
      <p:sp>
        <p:nvSpPr>
          <p:cNvPr id="14" name="Freeform 14"/>
          <p:cNvSpPr/>
          <p:nvPr/>
        </p:nvSpPr>
        <p:spPr>
          <a:xfrm>
            <a:off x="5038085" y="5009043"/>
            <a:ext cx="758852" cy="911285"/>
          </a:xfrm>
          <a:custGeom>
            <a:avLst/>
            <a:gdLst/>
            <a:ahLst/>
            <a:cxnLst/>
            <a:rect l="l" t="t" r="r" b="b"/>
            <a:pathLst>
              <a:path w="758852" h="911285">
                <a:moveTo>
                  <a:pt x="0" y="0"/>
                </a:moveTo>
                <a:lnTo>
                  <a:pt x="758851" y="0"/>
                </a:lnTo>
                <a:lnTo>
                  <a:pt x="758851" y="911285"/>
                </a:lnTo>
                <a:lnTo>
                  <a:pt x="0" y="911285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C"/>
          </a:p>
        </p:txBody>
      </p:sp>
      <p:sp>
        <p:nvSpPr>
          <p:cNvPr id="15" name="Freeform 15"/>
          <p:cNvSpPr/>
          <p:nvPr/>
        </p:nvSpPr>
        <p:spPr>
          <a:xfrm>
            <a:off x="10569530" y="7382025"/>
            <a:ext cx="1069332" cy="1087121"/>
          </a:xfrm>
          <a:custGeom>
            <a:avLst/>
            <a:gdLst/>
            <a:ahLst/>
            <a:cxnLst/>
            <a:rect l="l" t="t" r="r" b="b"/>
            <a:pathLst>
              <a:path w="1069332" h="1087121">
                <a:moveTo>
                  <a:pt x="0" y="0"/>
                </a:moveTo>
                <a:lnTo>
                  <a:pt x="1069332" y="0"/>
                </a:lnTo>
                <a:lnTo>
                  <a:pt x="1069332" y="1087121"/>
                </a:lnTo>
                <a:lnTo>
                  <a:pt x="0" y="1087121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C"/>
          </a:p>
        </p:txBody>
      </p:sp>
      <p:sp>
        <p:nvSpPr>
          <p:cNvPr id="24" name="Freeform 24"/>
          <p:cNvSpPr/>
          <p:nvPr/>
        </p:nvSpPr>
        <p:spPr>
          <a:xfrm flipH="1">
            <a:off x="10180785" y="7402405"/>
            <a:ext cx="8107215" cy="2884595"/>
          </a:xfrm>
          <a:custGeom>
            <a:avLst/>
            <a:gdLst/>
            <a:ahLst/>
            <a:cxnLst/>
            <a:rect l="l" t="t" r="r" b="b"/>
            <a:pathLst>
              <a:path w="12080352" h="7094461">
                <a:moveTo>
                  <a:pt x="12080352" y="0"/>
                </a:moveTo>
                <a:lnTo>
                  <a:pt x="0" y="0"/>
                </a:lnTo>
                <a:lnTo>
                  <a:pt x="0" y="7094462"/>
                </a:lnTo>
                <a:lnTo>
                  <a:pt x="12080352" y="7094462"/>
                </a:lnTo>
                <a:lnTo>
                  <a:pt x="12080352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49008" t="-3" b="-145942"/>
            </a:stretch>
          </a:blipFill>
        </p:spPr>
        <p:txBody>
          <a:bodyPr/>
          <a:lstStyle/>
          <a:p>
            <a:endParaRPr lang="es-EC"/>
          </a:p>
        </p:txBody>
      </p:sp>
      <p:sp>
        <p:nvSpPr>
          <p:cNvPr id="18" name="TextBox 18"/>
          <p:cNvSpPr txBox="1"/>
          <p:nvPr/>
        </p:nvSpPr>
        <p:spPr>
          <a:xfrm>
            <a:off x="9637746" y="1287388"/>
            <a:ext cx="3085190" cy="10913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R="0" lvl="0" indent="0" algn="r" fontAlgn="auto">
              <a:lnSpc>
                <a:spcPts val="442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C" sz="3159" dirty="0">
                <a:solidFill>
                  <a:srgbClr val="000000"/>
                </a:solidFill>
                <a:latin typeface="Open Sans"/>
              </a:rPr>
              <a:t>Fiabilidad y Precisión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302446" y="4609455"/>
            <a:ext cx="3085190" cy="10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422"/>
              </a:lnSpc>
            </a:pPr>
            <a:r>
              <a:rPr lang="es-EC" sz="3159" dirty="0">
                <a:solidFill>
                  <a:srgbClr val="000000"/>
                </a:solidFill>
                <a:latin typeface="Open Sans"/>
              </a:rPr>
              <a:t>Facilitar la Operación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2181979" y="7009148"/>
            <a:ext cx="3085190" cy="10913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R="0" lvl="0" indent="0" fontAlgn="auto">
              <a:lnSpc>
                <a:spcPts val="442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C" sz="3159" dirty="0">
                <a:solidFill>
                  <a:srgbClr val="000000"/>
                </a:solidFill>
                <a:latin typeface="Open Sans"/>
              </a:rPr>
              <a:t>Celebración del Éxito</a:t>
            </a:r>
          </a:p>
        </p:txBody>
      </p:sp>
      <p:sp>
        <p:nvSpPr>
          <p:cNvPr id="22" name="Freeform 22"/>
          <p:cNvSpPr/>
          <p:nvPr/>
        </p:nvSpPr>
        <p:spPr>
          <a:xfrm>
            <a:off x="0" y="7604811"/>
            <a:ext cx="4745956" cy="2765714"/>
          </a:xfrm>
          <a:custGeom>
            <a:avLst/>
            <a:gdLst/>
            <a:ahLst/>
            <a:cxnLst/>
            <a:rect l="l" t="t" r="r" b="b"/>
            <a:pathLst>
              <a:path w="6722198" h="6172200">
                <a:moveTo>
                  <a:pt x="0" y="0"/>
                </a:moveTo>
                <a:lnTo>
                  <a:pt x="6722198" y="0"/>
                </a:lnTo>
                <a:lnTo>
                  <a:pt x="6722198" y="6172200"/>
                </a:lnTo>
                <a:lnTo>
                  <a:pt x="0" y="61722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41641" t="-1" b="-123167"/>
            </a:stretch>
          </a:blipFill>
        </p:spPr>
        <p:txBody>
          <a:bodyPr/>
          <a:lstStyle/>
          <a:p>
            <a:endParaRPr lang="es-EC"/>
          </a:p>
        </p:txBody>
      </p:sp>
      <p:sp>
        <p:nvSpPr>
          <p:cNvPr id="23" name="Freeform 23"/>
          <p:cNvSpPr/>
          <p:nvPr/>
        </p:nvSpPr>
        <p:spPr>
          <a:xfrm>
            <a:off x="-1" y="6680043"/>
            <a:ext cx="2352689" cy="3606957"/>
          </a:xfrm>
          <a:custGeom>
            <a:avLst/>
            <a:gdLst/>
            <a:ahLst/>
            <a:cxnLst/>
            <a:rect l="l" t="t" r="r" b="b"/>
            <a:pathLst>
              <a:path w="4985647" h="5303879">
                <a:moveTo>
                  <a:pt x="0" y="0"/>
                </a:moveTo>
                <a:lnTo>
                  <a:pt x="4985647" y="0"/>
                </a:lnTo>
                <a:lnTo>
                  <a:pt x="4985647" y="5303879"/>
                </a:lnTo>
                <a:lnTo>
                  <a:pt x="0" y="530387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111914" t="-2" b="-47044"/>
            </a:stretch>
          </a:blipFill>
        </p:spPr>
        <p:txBody>
          <a:bodyPr/>
          <a:lstStyle/>
          <a:p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347389143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69023" y="1214613"/>
            <a:ext cx="11362774" cy="7857773"/>
          </a:xfrm>
          <a:custGeom>
            <a:avLst/>
            <a:gdLst/>
            <a:ahLst/>
            <a:cxnLst/>
            <a:rect l="l" t="t" r="r" b="b"/>
            <a:pathLst>
              <a:path w="11362774" h="7857773">
                <a:moveTo>
                  <a:pt x="0" y="0"/>
                </a:moveTo>
                <a:lnTo>
                  <a:pt x="11362774" y="0"/>
                </a:lnTo>
                <a:lnTo>
                  <a:pt x="11362774" y="7857774"/>
                </a:lnTo>
                <a:lnTo>
                  <a:pt x="0" y="78577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7200"/>
                      </a14:imgEffect>
                      <a14:imgEffect>
                        <a14:saturation sat="200000"/>
                      </a14:imgEffect>
                      <a14:imgEffect>
                        <a14:brightnessContrast bright="-20000" contrast="20000"/>
                      </a14:imgEffect>
                    </a14:imgLayer>
                  </a14:imgProps>
                </a:ext>
              </a:extLst>
            </a:blip>
            <a:stretch>
              <a:fillRect l="-808" r="-808"/>
            </a:stretch>
          </a:blipFill>
        </p:spPr>
        <p:txBody>
          <a:bodyPr/>
          <a:lstStyle/>
          <a:p>
            <a:endParaRPr lang="es-EC"/>
          </a:p>
        </p:txBody>
      </p:sp>
      <p:sp>
        <p:nvSpPr>
          <p:cNvPr id="4" name="Freeform 6">
            <a:extLst>
              <a:ext uri="{FF2B5EF4-FFF2-40B4-BE49-F238E27FC236}">
                <a16:creationId xmlns:a16="http://schemas.microsoft.com/office/drawing/2014/main" id="{E5FD1D8E-2339-302A-47CD-EF87DB601B13}"/>
              </a:ext>
            </a:extLst>
          </p:cNvPr>
          <p:cNvSpPr/>
          <p:nvPr/>
        </p:nvSpPr>
        <p:spPr>
          <a:xfrm>
            <a:off x="12593713" y="1285837"/>
            <a:ext cx="5008487" cy="1176125"/>
          </a:xfrm>
          <a:custGeom>
            <a:avLst/>
            <a:gdLst/>
            <a:ahLst/>
            <a:cxnLst/>
            <a:rect l="l" t="t" r="r" b="b"/>
            <a:pathLst>
              <a:path w="5475635" h="2170342">
                <a:moveTo>
                  <a:pt x="0" y="0"/>
                </a:moveTo>
                <a:lnTo>
                  <a:pt x="5475635" y="0"/>
                </a:lnTo>
                <a:lnTo>
                  <a:pt x="5475635" y="2170342"/>
                </a:lnTo>
                <a:lnTo>
                  <a:pt x="0" y="217034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C"/>
          </a:p>
        </p:txBody>
      </p:sp>
      <p:sp>
        <p:nvSpPr>
          <p:cNvPr id="3" name="TextBox 2">
            <a:hlinkClick r:id="rId6" action="ppaction://hlinksldjump"/>
            <a:extLst>
              <a:ext uri="{FF2B5EF4-FFF2-40B4-BE49-F238E27FC236}">
                <a16:creationId xmlns:a16="http://schemas.microsoft.com/office/drawing/2014/main" id="{19D006F6-4274-BB9C-BC54-A939AF16C4FB}"/>
              </a:ext>
            </a:extLst>
          </p:cNvPr>
          <p:cNvSpPr txBox="1"/>
          <p:nvPr/>
        </p:nvSpPr>
        <p:spPr>
          <a:xfrm>
            <a:off x="12811956" y="1423968"/>
            <a:ext cx="4572000" cy="8998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7096"/>
              </a:lnSpc>
            </a:pPr>
            <a:r>
              <a:rPr lang="es-EC" sz="4860" dirty="0">
                <a:solidFill>
                  <a:srgbClr val="000000"/>
                </a:solidFill>
                <a:latin typeface="Craggy"/>
              </a:rPr>
              <a:t>DISEÑO del CIRCUITO</a:t>
            </a:r>
          </a:p>
        </p:txBody>
      </p:sp>
      <p:sp>
        <p:nvSpPr>
          <p:cNvPr id="5" name="Freeform 10">
            <a:extLst>
              <a:ext uri="{FF2B5EF4-FFF2-40B4-BE49-F238E27FC236}">
                <a16:creationId xmlns:a16="http://schemas.microsoft.com/office/drawing/2014/main" id="{2E232252-E25E-C67A-3E7E-122DBB2A05C4}"/>
              </a:ext>
            </a:extLst>
          </p:cNvPr>
          <p:cNvSpPr/>
          <p:nvPr/>
        </p:nvSpPr>
        <p:spPr>
          <a:xfrm>
            <a:off x="12192000" y="2781300"/>
            <a:ext cx="720000" cy="720000"/>
          </a:xfrm>
          <a:custGeom>
            <a:avLst/>
            <a:gdLst/>
            <a:ahLst/>
            <a:cxnLst/>
            <a:rect l="l" t="t" r="r" b="b"/>
            <a:pathLst>
              <a:path w="1225837" h="1214693">
                <a:moveTo>
                  <a:pt x="0" y="0"/>
                </a:moveTo>
                <a:lnTo>
                  <a:pt x="1225837" y="0"/>
                </a:lnTo>
                <a:lnTo>
                  <a:pt x="1225837" y="1214693"/>
                </a:lnTo>
                <a:lnTo>
                  <a:pt x="0" y="121469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C"/>
          </a:p>
        </p:txBody>
      </p:sp>
      <p:sp>
        <p:nvSpPr>
          <p:cNvPr id="6" name="Freeform 11">
            <a:extLst>
              <a:ext uri="{FF2B5EF4-FFF2-40B4-BE49-F238E27FC236}">
                <a16:creationId xmlns:a16="http://schemas.microsoft.com/office/drawing/2014/main" id="{735C21E2-D188-6A28-693E-54E5C2882324}"/>
              </a:ext>
            </a:extLst>
          </p:cNvPr>
          <p:cNvSpPr/>
          <p:nvPr/>
        </p:nvSpPr>
        <p:spPr>
          <a:xfrm>
            <a:off x="12192000" y="3949205"/>
            <a:ext cx="720000" cy="720000"/>
          </a:xfrm>
          <a:custGeom>
            <a:avLst/>
            <a:gdLst/>
            <a:ahLst/>
            <a:cxnLst/>
            <a:rect l="l" t="t" r="r" b="b"/>
            <a:pathLst>
              <a:path w="1166105" h="1214693">
                <a:moveTo>
                  <a:pt x="0" y="0"/>
                </a:moveTo>
                <a:lnTo>
                  <a:pt x="1166105" y="0"/>
                </a:lnTo>
                <a:lnTo>
                  <a:pt x="1166105" y="1214693"/>
                </a:lnTo>
                <a:lnTo>
                  <a:pt x="0" y="121469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C"/>
          </a:p>
        </p:txBody>
      </p:sp>
      <p:sp>
        <p:nvSpPr>
          <p:cNvPr id="7" name="Freeform 12">
            <a:extLst>
              <a:ext uri="{FF2B5EF4-FFF2-40B4-BE49-F238E27FC236}">
                <a16:creationId xmlns:a16="http://schemas.microsoft.com/office/drawing/2014/main" id="{E51A7DDC-7664-90E7-81D2-78F59AC6A97A}"/>
              </a:ext>
            </a:extLst>
          </p:cNvPr>
          <p:cNvSpPr/>
          <p:nvPr/>
        </p:nvSpPr>
        <p:spPr>
          <a:xfrm>
            <a:off x="12192000" y="5214073"/>
            <a:ext cx="720000" cy="720000"/>
          </a:xfrm>
          <a:custGeom>
            <a:avLst/>
            <a:gdLst/>
            <a:ahLst/>
            <a:cxnLst/>
            <a:rect l="l" t="t" r="r" b="b"/>
            <a:pathLst>
              <a:path w="1079706" h="1097667">
                <a:moveTo>
                  <a:pt x="0" y="0"/>
                </a:moveTo>
                <a:lnTo>
                  <a:pt x="1079706" y="0"/>
                </a:lnTo>
                <a:lnTo>
                  <a:pt x="1079706" y="1097667"/>
                </a:lnTo>
                <a:lnTo>
                  <a:pt x="0" y="109766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C"/>
          </a:p>
        </p:txBody>
      </p:sp>
      <p:sp>
        <p:nvSpPr>
          <p:cNvPr id="8" name="Freeform 13">
            <a:extLst>
              <a:ext uri="{FF2B5EF4-FFF2-40B4-BE49-F238E27FC236}">
                <a16:creationId xmlns:a16="http://schemas.microsoft.com/office/drawing/2014/main" id="{B6371997-4E89-B210-7F94-8BAF2E4F0663}"/>
              </a:ext>
            </a:extLst>
          </p:cNvPr>
          <p:cNvSpPr/>
          <p:nvPr/>
        </p:nvSpPr>
        <p:spPr>
          <a:xfrm>
            <a:off x="12233713" y="6478941"/>
            <a:ext cx="720000" cy="720000"/>
          </a:xfrm>
          <a:custGeom>
            <a:avLst/>
            <a:gdLst/>
            <a:ahLst/>
            <a:cxnLst/>
            <a:rect l="l" t="t" r="r" b="b"/>
            <a:pathLst>
              <a:path w="1089829" h="1173005">
                <a:moveTo>
                  <a:pt x="0" y="0"/>
                </a:moveTo>
                <a:lnTo>
                  <a:pt x="1089829" y="0"/>
                </a:lnTo>
                <a:lnTo>
                  <a:pt x="1089829" y="1173005"/>
                </a:lnTo>
                <a:lnTo>
                  <a:pt x="0" y="1173005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C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EC03BB1-1E67-E69D-F50C-0A34ACF50B22}"/>
              </a:ext>
            </a:extLst>
          </p:cNvPr>
          <p:cNvSpPr txBox="1"/>
          <p:nvPr/>
        </p:nvSpPr>
        <p:spPr>
          <a:xfrm>
            <a:off x="13036656" y="2882703"/>
            <a:ext cx="469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3200" dirty="0">
                <a:solidFill>
                  <a:srgbClr val="000000"/>
                </a:solidFill>
                <a:latin typeface="Open Sans Light"/>
              </a:rPr>
              <a:t>Sistema de conteo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A81E907-7E38-BC7B-B046-62C30DD6CB84}"/>
              </a:ext>
            </a:extLst>
          </p:cNvPr>
          <p:cNvSpPr txBox="1"/>
          <p:nvPr/>
        </p:nvSpPr>
        <p:spPr>
          <a:xfrm>
            <a:off x="13036656" y="4042097"/>
            <a:ext cx="469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3200" dirty="0">
                <a:solidFill>
                  <a:srgbClr val="000000"/>
                </a:solidFill>
                <a:latin typeface="Open Sans Light"/>
              </a:rPr>
              <a:t>Sistema de displays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FED5F0F-D327-80E5-D38A-FF92F63B3023}"/>
              </a:ext>
            </a:extLst>
          </p:cNvPr>
          <p:cNvSpPr txBox="1"/>
          <p:nvPr/>
        </p:nvSpPr>
        <p:spPr>
          <a:xfrm>
            <a:off x="13036656" y="5306185"/>
            <a:ext cx="51592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3200" dirty="0">
                <a:solidFill>
                  <a:srgbClr val="000000"/>
                </a:solidFill>
                <a:latin typeface="Open Sans Light"/>
              </a:rPr>
              <a:t>Sistema de comparadores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3DE0B61-65EB-0448-93CE-79C5C02FFEC4}"/>
              </a:ext>
            </a:extLst>
          </p:cNvPr>
          <p:cNvSpPr txBox="1"/>
          <p:nvPr/>
        </p:nvSpPr>
        <p:spPr>
          <a:xfrm>
            <a:off x="13036656" y="6545262"/>
            <a:ext cx="469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3200" dirty="0">
                <a:solidFill>
                  <a:srgbClr val="000000"/>
                </a:solidFill>
                <a:latin typeface="Open Sans Light"/>
              </a:rPr>
              <a:t>Habilitadores  </a:t>
            </a:r>
          </a:p>
        </p:txBody>
      </p:sp>
      <p:sp>
        <p:nvSpPr>
          <p:cNvPr id="16" name="Rectangle 15">
            <a:hlinkClick r:id="rId15" action="ppaction://hlinksldjump"/>
            <a:extLst>
              <a:ext uri="{FF2B5EF4-FFF2-40B4-BE49-F238E27FC236}">
                <a16:creationId xmlns:a16="http://schemas.microsoft.com/office/drawing/2014/main" id="{E282CF73-F178-85F2-999A-BF71A7721723}"/>
              </a:ext>
            </a:extLst>
          </p:cNvPr>
          <p:cNvSpPr/>
          <p:nvPr/>
        </p:nvSpPr>
        <p:spPr>
          <a:xfrm>
            <a:off x="3429000" y="1562100"/>
            <a:ext cx="1620997" cy="6629400"/>
          </a:xfrm>
          <a:prstGeom prst="rect">
            <a:avLst/>
          </a:prstGeom>
          <a:noFill/>
          <a:ln w="57150">
            <a:solidFill>
              <a:srgbClr val="FFCC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sp>
        <p:nvSpPr>
          <p:cNvPr id="17" name="Rectangle 16">
            <a:hlinkClick r:id="rId16" action="ppaction://hlinksldjump"/>
            <a:extLst>
              <a:ext uri="{FF2B5EF4-FFF2-40B4-BE49-F238E27FC236}">
                <a16:creationId xmlns:a16="http://schemas.microsoft.com/office/drawing/2014/main" id="{AA7EC58F-2C15-3D2E-BCAD-83836036376D}"/>
              </a:ext>
            </a:extLst>
          </p:cNvPr>
          <p:cNvSpPr/>
          <p:nvPr/>
        </p:nvSpPr>
        <p:spPr>
          <a:xfrm>
            <a:off x="5470963" y="1562100"/>
            <a:ext cx="1697197" cy="6629400"/>
          </a:xfrm>
          <a:prstGeom prst="rect">
            <a:avLst/>
          </a:prstGeom>
          <a:noFill/>
          <a:ln w="57150">
            <a:solidFill>
              <a:srgbClr val="B9CD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sp>
        <p:nvSpPr>
          <p:cNvPr id="20" name="Rectangle 19">
            <a:hlinkClick r:id="rId17" action="ppaction://hlinksldjump"/>
            <a:extLst>
              <a:ext uri="{FF2B5EF4-FFF2-40B4-BE49-F238E27FC236}">
                <a16:creationId xmlns:a16="http://schemas.microsoft.com/office/drawing/2014/main" id="{DA1908B6-2ACF-2483-5971-17E7D14FAED1}"/>
              </a:ext>
            </a:extLst>
          </p:cNvPr>
          <p:cNvSpPr/>
          <p:nvPr/>
        </p:nvSpPr>
        <p:spPr>
          <a:xfrm>
            <a:off x="7772401" y="2552700"/>
            <a:ext cx="1432366" cy="4646240"/>
          </a:xfrm>
          <a:prstGeom prst="rect">
            <a:avLst/>
          </a:prstGeom>
          <a:noFill/>
          <a:ln w="57150">
            <a:solidFill>
              <a:srgbClr val="6F9C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sp>
        <p:nvSpPr>
          <p:cNvPr id="21" name="Oval 20">
            <a:hlinkClick r:id="rId18" action="ppaction://hlinksldjump"/>
            <a:extLst>
              <a:ext uri="{FF2B5EF4-FFF2-40B4-BE49-F238E27FC236}">
                <a16:creationId xmlns:a16="http://schemas.microsoft.com/office/drawing/2014/main" id="{40FE2DCC-4DF7-C2EA-2823-D46E25833095}"/>
              </a:ext>
            </a:extLst>
          </p:cNvPr>
          <p:cNvSpPr/>
          <p:nvPr/>
        </p:nvSpPr>
        <p:spPr>
          <a:xfrm>
            <a:off x="9259516" y="4304320"/>
            <a:ext cx="1779856" cy="1143000"/>
          </a:xfrm>
          <a:prstGeom prst="ellipse">
            <a:avLst/>
          </a:prstGeom>
          <a:noFill/>
          <a:ln w="57150">
            <a:solidFill>
              <a:srgbClr val="292F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sp>
        <p:nvSpPr>
          <p:cNvPr id="22" name="Oval 21">
            <a:hlinkClick r:id="rId18" action="ppaction://hlinksldjump"/>
            <a:extLst>
              <a:ext uri="{FF2B5EF4-FFF2-40B4-BE49-F238E27FC236}">
                <a16:creationId xmlns:a16="http://schemas.microsoft.com/office/drawing/2014/main" id="{952FD0EB-EDC3-3F16-E125-3B91E8A77638}"/>
              </a:ext>
            </a:extLst>
          </p:cNvPr>
          <p:cNvSpPr/>
          <p:nvPr/>
        </p:nvSpPr>
        <p:spPr>
          <a:xfrm>
            <a:off x="1495682" y="4300693"/>
            <a:ext cx="1222616" cy="1143000"/>
          </a:xfrm>
          <a:prstGeom prst="ellipse">
            <a:avLst/>
          </a:prstGeom>
          <a:noFill/>
          <a:ln w="57150">
            <a:solidFill>
              <a:srgbClr val="292F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2447210" flipH="1">
            <a:off x="13248962" y="5707650"/>
            <a:ext cx="7438127" cy="4985264"/>
          </a:xfrm>
          <a:custGeom>
            <a:avLst/>
            <a:gdLst/>
            <a:ahLst/>
            <a:cxnLst/>
            <a:rect l="l" t="t" r="r" b="b"/>
            <a:pathLst>
              <a:path w="11675746" h="6856847">
                <a:moveTo>
                  <a:pt x="11675747" y="0"/>
                </a:moveTo>
                <a:lnTo>
                  <a:pt x="0" y="0"/>
                </a:lnTo>
                <a:lnTo>
                  <a:pt x="0" y="6856847"/>
                </a:lnTo>
                <a:lnTo>
                  <a:pt x="11675747" y="6856847"/>
                </a:lnTo>
                <a:lnTo>
                  <a:pt x="1167574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40971" r="-16001" b="-37542"/>
            </a:stretch>
          </a:blipFill>
        </p:spPr>
        <p:txBody>
          <a:bodyPr/>
          <a:lstStyle/>
          <a:p>
            <a:endParaRPr lang="es-EC"/>
          </a:p>
        </p:txBody>
      </p:sp>
      <p:sp>
        <p:nvSpPr>
          <p:cNvPr id="3" name="Freeform 3"/>
          <p:cNvSpPr/>
          <p:nvPr/>
        </p:nvSpPr>
        <p:spPr>
          <a:xfrm>
            <a:off x="15775524" y="0"/>
            <a:ext cx="2512476" cy="3151506"/>
          </a:xfrm>
          <a:custGeom>
            <a:avLst/>
            <a:gdLst/>
            <a:ahLst/>
            <a:cxnLst/>
            <a:rect l="l" t="t" r="r" b="b"/>
            <a:pathLst>
              <a:path w="6722198" h="6172200">
                <a:moveTo>
                  <a:pt x="0" y="0"/>
                </a:moveTo>
                <a:lnTo>
                  <a:pt x="6722198" y="0"/>
                </a:lnTo>
                <a:lnTo>
                  <a:pt x="6722198" y="6172200"/>
                </a:lnTo>
                <a:lnTo>
                  <a:pt x="0" y="61722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95849" r="-167553"/>
            </a:stretch>
          </a:blipFill>
        </p:spPr>
        <p:txBody>
          <a:bodyPr/>
          <a:lstStyle/>
          <a:p>
            <a:endParaRPr lang="es-EC"/>
          </a:p>
        </p:txBody>
      </p:sp>
      <p:sp>
        <p:nvSpPr>
          <p:cNvPr id="4" name="Freeform 4"/>
          <p:cNvSpPr/>
          <p:nvPr/>
        </p:nvSpPr>
        <p:spPr>
          <a:xfrm>
            <a:off x="14601997" y="0"/>
            <a:ext cx="3686004" cy="2283185"/>
          </a:xfrm>
          <a:custGeom>
            <a:avLst/>
            <a:gdLst/>
            <a:ahLst/>
            <a:cxnLst/>
            <a:rect l="l" t="t" r="r" b="b"/>
            <a:pathLst>
              <a:path w="4985647" h="5303879">
                <a:moveTo>
                  <a:pt x="0" y="0"/>
                </a:moveTo>
                <a:lnTo>
                  <a:pt x="4985647" y="0"/>
                </a:lnTo>
                <a:lnTo>
                  <a:pt x="4985647" y="5303879"/>
                </a:lnTo>
                <a:lnTo>
                  <a:pt x="0" y="530387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t="-132302" r="-35259"/>
            </a:stretch>
          </a:blipFill>
        </p:spPr>
        <p:txBody>
          <a:bodyPr/>
          <a:lstStyle/>
          <a:p>
            <a:endParaRPr lang="es-EC"/>
          </a:p>
        </p:txBody>
      </p:sp>
      <p:pic>
        <p:nvPicPr>
          <p:cNvPr id="6" name="Picture 5" descr="A diagram of a computer circuit&#10;&#10;Description automatically generated">
            <a:extLst>
              <a:ext uri="{FF2B5EF4-FFF2-40B4-BE49-F238E27FC236}">
                <a16:creationId xmlns:a16="http://schemas.microsoft.com/office/drawing/2014/main" id="{CB7277F9-D353-5332-D02C-646FCE0C3DC9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05" t="5450" r="14328"/>
          <a:stretch/>
        </p:blipFill>
        <p:spPr>
          <a:xfrm>
            <a:off x="1243137" y="1181100"/>
            <a:ext cx="6555796" cy="6775812"/>
          </a:xfrm>
          <a:prstGeom prst="roundRect">
            <a:avLst>
              <a:gd name="adj" fmla="val 9029"/>
            </a:avLst>
          </a:prstGeom>
          <a:ln>
            <a:solidFill>
              <a:schemeClr val="tx1"/>
            </a:solidFill>
          </a:ln>
        </p:spPr>
      </p:pic>
      <p:pic>
        <p:nvPicPr>
          <p:cNvPr id="8" name="Picture 7" descr="A diagram of a circuit&#10;&#10;Description automatically generated">
            <a:extLst>
              <a:ext uri="{FF2B5EF4-FFF2-40B4-BE49-F238E27FC236}">
                <a16:creationId xmlns:a16="http://schemas.microsoft.com/office/drawing/2014/main" id="{B2251B27-3758-53DD-93CA-F874DD322724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92" r="11339" b="2803"/>
          <a:stretch/>
        </p:blipFill>
        <p:spPr>
          <a:xfrm>
            <a:off x="9096094" y="1181101"/>
            <a:ext cx="6555796" cy="6775811"/>
          </a:xfrm>
          <a:prstGeom prst="roundRect">
            <a:avLst>
              <a:gd name="adj" fmla="val 9361"/>
            </a:avLst>
          </a:prstGeom>
          <a:ln>
            <a:solidFill>
              <a:schemeClr val="tx1"/>
            </a:solidFill>
          </a:ln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4DDAAF66-5B11-CA16-0639-1D57301CBFE8}"/>
              </a:ext>
            </a:extLst>
          </p:cNvPr>
          <p:cNvGrpSpPr/>
          <p:nvPr/>
        </p:nvGrpSpPr>
        <p:grpSpPr>
          <a:xfrm>
            <a:off x="1699364" y="6077169"/>
            <a:ext cx="1049885" cy="1392176"/>
            <a:chOff x="2083868" y="4729319"/>
            <a:chExt cx="1809923" cy="2250444"/>
          </a:xfrm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2E6197BE-7C4D-9411-5477-CE731A06A324}"/>
                </a:ext>
              </a:extLst>
            </p:cNvPr>
            <p:cNvSpPr/>
            <p:nvPr/>
          </p:nvSpPr>
          <p:spPr>
            <a:xfrm>
              <a:off x="2083868" y="4737741"/>
              <a:ext cx="1809923" cy="2242022"/>
            </a:xfrm>
            <a:custGeom>
              <a:avLst/>
              <a:gdLst/>
              <a:ahLst/>
              <a:cxnLst/>
              <a:rect l="l" t="t" r="r" b="b"/>
              <a:pathLst>
                <a:path w="1809923" h="2242022">
                  <a:moveTo>
                    <a:pt x="0" y="0"/>
                  </a:moveTo>
                  <a:lnTo>
                    <a:pt x="1809923" y="0"/>
                  </a:lnTo>
                  <a:lnTo>
                    <a:pt x="1809923" y="2242023"/>
                  </a:lnTo>
                  <a:lnTo>
                    <a:pt x="0" y="22420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EC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E9442E5-052C-9084-7A5C-A223C53BFCA6}"/>
                </a:ext>
              </a:extLst>
            </p:cNvPr>
            <p:cNvSpPr txBox="1"/>
            <p:nvPr/>
          </p:nvSpPr>
          <p:spPr>
            <a:xfrm>
              <a:off x="2253909" y="4729319"/>
              <a:ext cx="1248370" cy="170266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10505"/>
                </a:lnSpc>
                <a:spcBef>
                  <a:spcPct val="0"/>
                </a:spcBef>
              </a:pPr>
              <a:r>
                <a:rPr lang="en-US" sz="6000" dirty="0">
                  <a:solidFill>
                    <a:srgbClr val="FFFFFF"/>
                  </a:solidFill>
                  <a:latin typeface="Modern Love Caps" panose="04070805081001020A01" pitchFamily="82" charset="0"/>
                </a:rPr>
                <a:t>1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FF682AD-6BFC-DAE5-3C24-07764BF623F5}"/>
              </a:ext>
            </a:extLst>
          </p:cNvPr>
          <p:cNvGrpSpPr/>
          <p:nvPr/>
        </p:nvGrpSpPr>
        <p:grpSpPr>
          <a:xfrm>
            <a:off x="9665078" y="6266680"/>
            <a:ext cx="1053913" cy="1431148"/>
            <a:chOff x="6298051" y="4722079"/>
            <a:chExt cx="1581266" cy="2242022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D08A8A96-598E-2E8E-2DB9-DA4A39A0C706}"/>
                </a:ext>
              </a:extLst>
            </p:cNvPr>
            <p:cNvSpPr/>
            <p:nvPr/>
          </p:nvSpPr>
          <p:spPr>
            <a:xfrm>
              <a:off x="6298051" y="4722079"/>
              <a:ext cx="1581266" cy="2242022"/>
            </a:xfrm>
            <a:custGeom>
              <a:avLst/>
              <a:gdLst/>
              <a:ahLst/>
              <a:cxnLst/>
              <a:rect l="l" t="t" r="r" b="b"/>
              <a:pathLst>
                <a:path w="1809923" h="2242022">
                  <a:moveTo>
                    <a:pt x="0" y="0"/>
                  </a:moveTo>
                  <a:lnTo>
                    <a:pt x="1809924" y="0"/>
                  </a:lnTo>
                  <a:lnTo>
                    <a:pt x="1809924" y="2242023"/>
                  </a:lnTo>
                  <a:lnTo>
                    <a:pt x="0" y="22420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EC"/>
            </a:p>
          </p:txBody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FACE0E37-22DB-E346-C299-3394FC2246DA}"/>
                </a:ext>
              </a:extLst>
            </p:cNvPr>
            <p:cNvSpPr txBox="1"/>
            <p:nvPr/>
          </p:nvSpPr>
          <p:spPr>
            <a:xfrm>
              <a:off x="6412644" y="4722079"/>
              <a:ext cx="1248372" cy="158720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10505"/>
                </a:lnSpc>
                <a:spcBef>
                  <a:spcPct val="0"/>
                </a:spcBef>
              </a:pPr>
              <a:r>
                <a:rPr lang="en-US" sz="6000" dirty="0">
                  <a:solidFill>
                    <a:srgbClr val="FFFFFF"/>
                  </a:solidFill>
                  <a:latin typeface="Modern Love Caps" panose="04070805081001020A01" pitchFamily="82" charset="0"/>
                </a:rPr>
                <a:t>2</a:t>
              </a:r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B95BF93B-925A-BFCD-9B95-A5A73FBE8305}"/>
              </a:ext>
            </a:extLst>
          </p:cNvPr>
          <p:cNvSpPr/>
          <p:nvPr/>
        </p:nvSpPr>
        <p:spPr>
          <a:xfrm>
            <a:off x="1463720" y="5574181"/>
            <a:ext cx="1521171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dist">
              <a:spcBef>
                <a:spcPts val="600"/>
              </a:spcBef>
            </a:pPr>
            <a:r>
              <a:rPr lang="en-US" sz="2400" b="0" cap="none" spc="0" dirty="0">
                <a:ln w="0">
                  <a:solidFill>
                    <a:srgbClr val="292F33"/>
                  </a:solidFill>
                </a:ln>
                <a:solidFill>
                  <a:srgbClr val="FFD2CC"/>
                </a:solidFill>
                <a:latin typeface="League Spartan"/>
              </a:rPr>
              <a:t>EQUIPO</a:t>
            </a:r>
            <a:endParaRPr lang="es-EC" b="0" cap="none" spc="0" dirty="0">
              <a:ln w="0">
                <a:solidFill>
                  <a:srgbClr val="292F33"/>
                </a:solidFill>
              </a:ln>
              <a:solidFill>
                <a:srgbClr val="FFD2CC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1350F03-F2B9-C055-5C92-3E29D0BAA7B1}"/>
              </a:ext>
            </a:extLst>
          </p:cNvPr>
          <p:cNvSpPr/>
          <p:nvPr/>
        </p:nvSpPr>
        <p:spPr>
          <a:xfrm>
            <a:off x="9427686" y="5805015"/>
            <a:ext cx="1601237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dist">
              <a:spcBef>
                <a:spcPts val="600"/>
              </a:spcBef>
            </a:pPr>
            <a:r>
              <a:rPr lang="en-US" sz="2400" b="0" cap="none" spc="0" dirty="0">
                <a:ln w="0">
                  <a:solidFill>
                    <a:srgbClr val="292F33"/>
                  </a:solidFill>
                </a:ln>
                <a:solidFill>
                  <a:srgbClr val="FFD2CC"/>
                </a:solidFill>
                <a:latin typeface="League Spartan"/>
              </a:rPr>
              <a:t>EQUIPO</a:t>
            </a:r>
            <a:endParaRPr lang="es-EC" b="0" cap="none" spc="0" dirty="0">
              <a:ln w="0">
                <a:solidFill>
                  <a:srgbClr val="292F33"/>
                </a:solidFill>
              </a:ln>
              <a:solidFill>
                <a:srgbClr val="FFD2CC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5ACE7B5-489C-202C-23F8-F4BFBBE9B372}"/>
              </a:ext>
            </a:extLst>
          </p:cNvPr>
          <p:cNvSpPr txBox="1"/>
          <p:nvPr/>
        </p:nvSpPr>
        <p:spPr>
          <a:xfrm>
            <a:off x="5220591" y="8453582"/>
            <a:ext cx="655579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ct val="0"/>
              </a:spcBef>
            </a:pPr>
            <a:r>
              <a:rPr lang="es-EC" sz="3600" spc="180" dirty="0">
                <a:solidFill>
                  <a:srgbClr val="292F33"/>
                </a:solidFill>
                <a:latin typeface="League Spartan"/>
              </a:rPr>
              <a:t>SISTEMA DE CONTEO</a:t>
            </a:r>
          </a:p>
        </p:txBody>
      </p:sp>
      <p:sp>
        <p:nvSpPr>
          <p:cNvPr id="24" name="Oval 23">
            <a:hlinkClick r:id="rId12" action="ppaction://hlinksldjump"/>
            <a:extLst>
              <a:ext uri="{FF2B5EF4-FFF2-40B4-BE49-F238E27FC236}">
                <a16:creationId xmlns:a16="http://schemas.microsoft.com/office/drawing/2014/main" id="{CDD3A907-A27F-3E06-9DE2-CFB556DDD5E3}"/>
              </a:ext>
            </a:extLst>
          </p:cNvPr>
          <p:cNvSpPr/>
          <p:nvPr/>
        </p:nvSpPr>
        <p:spPr>
          <a:xfrm>
            <a:off x="5029200" y="8453582"/>
            <a:ext cx="576000" cy="576118"/>
          </a:xfrm>
          <a:prstGeom prst="ellipse">
            <a:avLst/>
          </a:prstGeom>
          <a:solidFill>
            <a:srgbClr val="FFD2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" y="9039635"/>
            <a:ext cx="5255419" cy="1247365"/>
          </a:xfrm>
          <a:custGeom>
            <a:avLst/>
            <a:gdLst/>
            <a:ahLst/>
            <a:cxnLst/>
            <a:rect l="l" t="t" r="r" b="b"/>
            <a:pathLst>
              <a:path w="6722198" h="6172200">
                <a:moveTo>
                  <a:pt x="0" y="0"/>
                </a:moveTo>
                <a:lnTo>
                  <a:pt x="6722198" y="0"/>
                </a:lnTo>
                <a:lnTo>
                  <a:pt x="6722198" y="6172200"/>
                </a:lnTo>
                <a:lnTo>
                  <a:pt x="0" y="61722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27910" b="-394819"/>
            </a:stretch>
          </a:blipFill>
        </p:spPr>
        <p:txBody>
          <a:bodyPr/>
          <a:lstStyle/>
          <a:p>
            <a:endParaRPr lang="es-EC"/>
          </a:p>
        </p:txBody>
      </p:sp>
      <p:sp>
        <p:nvSpPr>
          <p:cNvPr id="3" name="Freeform 3"/>
          <p:cNvSpPr/>
          <p:nvPr/>
        </p:nvSpPr>
        <p:spPr>
          <a:xfrm flipV="1">
            <a:off x="-1" y="-1"/>
            <a:ext cx="8311267" cy="3606300"/>
          </a:xfrm>
          <a:custGeom>
            <a:avLst/>
            <a:gdLst/>
            <a:ahLst/>
            <a:cxnLst/>
            <a:rect l="l" t="t" r="r" b="b"/>
            <a:pathLst>
              <a:path w="12080352" h="7094461">
                <a:moveTo>
                  <a:pt x="0" y="7094461"/>
                </a:moveTo>
                <a:lnTo>
                  <a:pt x="12080352" y="7094461"/>
                </a:lnTo>
                <a:lnTo>
                  <a:pt x="12080352" y="0"/>
                </a:lnTo>
                <a:lnTo>
                  <a:pt x="0" y="0"/>
                </a:lnTo>
                <a:lnTo>
                  <a:pt x="0" y="7094461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45349" r="1" b="-96724"/>
            </a:stretch>
          </a:blipFill>
        </p:spPr>
        <p:txBody>
          <a:bodyPr/>
          <a:lstStyle/>
          <a:p>
            <a:endParaRPr lang="es-EC"/>
          </a:p>
        </p:txBody>
      </p:sp>
      <p:pic>
        <p:nvPicPr>
          <p:cNvPr id="5" name="Picture 4" descr="A close-up of a computer circuit&#10;&#10;Description automatically generated">
            <a:extLst>
              <a:ext uri="{FF2B5EF4-FFF2-40B4-BE49-F238E27FC236}">
                <a16:creationId xmlns:a16="http://schemas.microsoft.com/office/drawing/2014/main" id="{DAF2C969-60CE-49D7-2E34-59022FEA4EA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65"/>
          <a:stretch/>
        </p:blipFill>
        <p:spPr>
          <a:xfrm>
            <a:off x="2052449" y="2424366"/>
            <a:ext cx="5873666" cy="6224333"/>
          </a:xfrm>
          <a:prstGeom prst="roundRect">
            <a:avLst>
              <a:gd name="adj" fmla="val 10736"/>
            </a:avLst>
          </a:prstGeom>
          <a:ln>
            <a:solidFill>
              <a:schemeClr val="tx1"/>
            </a:solidFill>
          </a:ln>
        </p:spPr>
      </p:pic>
      <p:pic>
        <p:nvPicPr>
          <p:cNvPr id="7" name="Picture 6" descr="A close-up of a circuit board&#10;&#10;Description automatically generated">
            <a:extLst>
              <a:ext uri="{FF2B5EF4-FFF2-40B4-BE49-F238E27FC236}">
                <a16:creationId xmlns:a16="http://schemas.microsoft.com/office/drawing/2014/main" id="{15A368B8-6E38-4EEF-394E-261E9E6E87D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7" b="-178"/>
          <a:stretch/>
        </p:blipFill>
        <p:spPr>
          <a:xfrm>
            <a:off x="10233416" y="2424365"/>
            <a:ext cx="5873667" cy="6224333"/>
          </a:xfrm>
          <a:prstGeom prst="roundRect">
            <a:avLst>
              <a:gd name="adj" fmla="val 9995"/>
            </a:avLst>
          </a:prstGeom>
          <a:ln>
            <a:solidFill>
              <a:schemeClr val="tx1"/>
            </a:solidFill>
          </a:ln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390FA1BD-43EB-6C56-1E25-0D98BCB4CF63}"/>
              </a:ext>
            </a:extLst>
          </p:cNvPr>
          <p:cNvGrpSpPr/>
          <p:nvPr/>
        </p:nvGrpSpPr>
        <p:grpSpPr>
          <a:xfrm>
            <a:off x="749837" y="5688348"/>
            <a:ext cx="1049885" cy="1392176"/>
            <a:chOff x="2083868" y="4729319"/>
            <a:chExt cx="1809923" cy="2250444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F54737D7-78CA-5C66-CC37-EFB108F698CF}"/>
                </a:ext>
              </a:extLst>
            </p:cNvPr>
            <p:cNvSpPr/>
            <p:nvPr/>
          </p:nvSpPr>
          <p:spPr>
            <a:xfrm>
              <a:off x="2083868" y="4737741"/>
              <a:ext cx="1809923" cy="2242022"/>
            </a:xfrm>
            <a:custGeom>
              <a:avLst/>
              <a:gdLst/>
              <a:ahLst/>
              <a:cxnLst/>
              <a:rect l="l" t="t" r="r" b="b"/>
              <a:pathLst>
                <a:path w="1809923" h="2242022">
                  <a:moveTo>
                    <a:pt x="0" y="0"/>
                  </a:moveTo>
                  <a:lnTo>
                    <a:pt x="1809923" y="0"/>
                  </a:lnTo>
                  <a:lnTo>
                    <a:pt x="1809923" y="2242023"/>
                  </a:lnTo>
                  <a:lnTo>
                    <a:pt x="0" y="22420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EC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E3D3BF8-49AC-CE3E-DF03-12236FC5BF03}"/>
                </a:ext>
              </a:extLst>
            </p:cNvPr>
            <p:cNvSpPr txBox="1"/>
            <p:nvPr/>
          </p:nvSpPr>
          <p:spPr>
            <a:xfrm>
              <a:off x="2253909" y="4729319"/>
              <a:ext cx="1248370" cy="170266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10505"/>
                </a:lnSpc>
                <a:spcBef>
                  <a:spcPct val="0"/>
                </a:spcBef>
              </a:pPr>
              <a:r>
                <a:rPr lang="en-US" sz="6000" dirty="0">
                  <a:solidFill>
                    <a:srgbClr val="FFFFFF"/>
                  </a:solidFill>
                  <a:latin typeface="Modern Love Caps" panose="04070805081001020A01" pitchFamily="82" charset="0"/>
                </a:rPr>
                <a:t>1</a:t>
              </a:r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3E93A26B-AB7C-4F4E-0660-C54E3681B841}"/>
              </a:ext>
            </a:extLst>
          </p:cNvPr>
          <p:cNvSpPr/>
          <p:nvPr/>
        </p:nvSpPr>
        <p:spPr>
          <a:xfrm>
            <a:off x="514193" y="5185360"/>
            <a:ext cx="1521171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dist">
              <a:spcBef>
                <a:spcPts val="600"/>
              </a:spcBef>
            </a:pPr>
            <a:r>
              <a:rPr lang="en-US" sz="2400" b="0" cap="none" spc="0" dirty="0">
                <a:ln w="0">
                  <a:solidFill>
                    <a:srgbClr val="292F33"/>
                  </a:solidFill>
                </a:ln>
                <a:solidFill>
                  <a:srgbClr val="6F9CC1"/>
                </a:solidFill>
                <a:latin typeface="League Spartan"/>
              </a:rPr>
              <a:t>EQUIPO</a:t>
            </a:r>
            <a:endParaRPr lang="es-EC" b="0" cap="none" spc="0" dirty="0">
              <a:ln w="0">
                <a:solidFill>
                  <a:srgbClr val="292F33"/>
                </a:solidFill>
              </a:ln>
              <a:solidFill>
                <a:srgbClr val="6F9CC1"/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6011AC0-D778-D494-29E0-207172E95F01}"/>
              </a:ext>
            </a:extLst>
          </p:cNvPr>
          <p:cNvGrpSpPr/>
          <p:nvPr/>
        </p:nvGrpSpPr>
        <p:grpSpPr>
          <a:xfrm>
            <a:off x="16488278" y="5647025"/>
            <a:ext cx="1049885" cy="1392176"/>
            <a:chOff x="2083868" y="4729319"/>
            <a:chExt cx="1809923" cy="2250444"/>
          </a:xfrm>
        </p:grpSpPr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B70F0AB9-6D01-A800-2282-FB300782E8A1}"/>
                </a:ext>
              </a:extLst>
            </p:cNvPr>
            <p:cNvSpPr/>
            <p:nvPr/>
          </p:nvSpPr>
          <p:spPr>
            <a:xfrm>
              <a:off x="2083868" y="4737741"/>
              <a:ext cx="1809923" cy="2242022"/>
            </a:xfrm>
            <a:custGeom>
              <a:avLst/>
              <a:gdLst/>
              <a:ahLst/>
              <a:cxnLst/>
              <a:rect l="l" t="t" r="r" b="b"/>
              <a:pathLst>
                <a:path w="1809923" h="2242022">
                  <a:moveTo>
                    <a:pt x="0" y="0"/>
                  </a:moveTo>
                  <a:lnTo>
                    <a:pt x="1809923" y="0"/>
                  </a:lnTo>
                  <a:lnTo>
                    <a:pt x="1809923" y="2242023"/>
                  </a:lnTo>
                  <a:lnTo>
                    <a:pt x="0" y="22420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EC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DC2F7F8-E24D-2720-D6A3-133F05BE08DB}"/>
                </a:ext>
              </a:extLst>
            </p:cNvPr>
            <p:cNvSpPr txBox="1"/>
            <p:nvPr/>
          </p:nvSpPr>
          <p:spPr>
            <a:xfrm>
              <a:off x="2253909" y="4729319"/>
              <a:ext cx="1248370" cy="170266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10505"/>
                </a:lnSpc>
                <a:spcBef>
                  <a:spcPct val="0"/>
                </a:spcBef>
              </a:pPr>
              <a:r>
                <a:rPr lang="en-US" sz="6000" dirty="0">
                  <a:solidFill>
                    <a:srgbClr val="FFFFFF"/>
                  </a:solidFill>
                  <a:latin typeface="Modern Love Caps" panose="04070805081001020A01" pitchFamily="82" charset="0"/>
                </a:rPr>
                <a:t>1</a:t>
              </a:r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FF9CB552-2954-0CED-AB5B-729516F89384}"/>
              </a:ext>
            </a:extLst>
          </p:cNvPr>
          <p:cNvSpPr/>
          <p:nvPr/>
        </p:nvSpPr>
        <p:spPr>
          <a:xfrm>
            <a:off x="16252634" y="5144037"/>
            <a:ext cx="1521171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dist">
              <a:spcBef>
                <a:spcPts val="600"/>
              </a:spcBef>
            </a:pPr>
            <a:r>
              <a:rPr lang="en-US" sz="2400" b="0" cap="none" spc="0" dirty="0">
                <a:ln w="0">
                  <a:solidFill>
                    <a:srgbClr val="292F33"/>
                  </a:solidFill>
                </a:ln>
                <a:solidFill>
                  <a:srgbClr val="6F9CC1"/>
                </a:solidFill>
                <a:latin typeface="League Spartan"/>
              </a:rPr>
              <a:t>EQUIPO</a:t>
            </a:r>
            <a:endParaRPr lang="es-EC" b="0" cap="none" spc="0" dirty="0">
              <a:ln w="0">
                <a:solidFill>
                  <a:srgbClr val="292F33"/>
                </a:solidFill>
              </a:ln>
              <a:solidFill>
                <a:srgbClr val="6F9CC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695AD00-CA5C-78FE-2CEB-6270F2287571}"/>
              </a:ext>
            </a:extLst>
          </p:cNvPr>
          <p:cNvSpPr txBox="1"/>
          <p:nvPr/>
        </p:nvSpPr>
        <p:spPr>
          <a:xfrm>
            <a:off x="7344278" y="928339"/>
            <a:ext cx="9144000" cy="10028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7096"/>
              </a:lnSpc>
            </a:pPr>
            <a:r>
              <a:rPr lang="es-EC" sz="6600" dirty="0">
                <a:solidFill>
                  <a:srgbClr val="000000"/>
                </a:solidFill>
                <a:latin typeface="Craggy"/>
              </a:rPr>
              <a:t>SISTEMA DE DISPLAYS </a:t>
            </a:r>
          </a:p>
        </p:txBody>
      </p:sp>
      <p:sp>
        <p:nvSpPr>
          <p:cNvPr id="20" name="Oval 19">
            <a:hlinkClick r:id="rId10" action="ppaction://hlinksldjump"/>
            <a:extLst>
              <a:ext uri="{FF2B5EF4-FFF2-40B4-BE49-F238E27FC236}">
                <a16:creationId xmlns:a16="http://schemas.microsoft.com/office/drawing/2014/main" id="{78616E3E-9FC2-F360-F8C2-DD548EC90B18}"/>
              </a:ext>
            </a:extLst>
          </p:cNvPr>
          <p:cNvSpPr/>
          <p:nvPr/>
        </p:nvSpPr>
        <p:spPr>
          <a:xfrm>
            <a:off x="8191507" y="1105758"/>
            <a:ext cx="648000" cy="648000"/>
          </a:xfrm>
          <a:prstGeom prst="ellipse">
            <a:avLst/>
          </a:prstGeom>
          <a:solidFill>
            <a:srgbClr val="B9CD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2447210" flipH="1">
            <a:off x="13248962" y="5707650"/>
            <a:ext cx="7438127" cy="4985264"/>
          </a:xfrm>
          <a:custGeom>
            <a:avLst/>
            <a:gdLst/>
            <a:ahLst/>
            <a:cxnLst/>
            <a:rect l="l" t="t" r="r" b="b"/>
            <a:pathLst>
              <a:path w="11675746" h="6856847">
                <a:moveTo>
                  <a:pt x="11675747" y="0"/>
                </a:moveTo>
                <a:lnTo>
                  <a:pt x="0" y="0"/>
                </a:lnTo>
                <a:lnTo>
                  <a:pt x="0" y="6856847"/>
                </a:lnTo>
                <a:lnTo>
                  <a:pt x="11675747" y="6856847"/>
                </a:lnTo>
                <a:lnTo>
                  <a:pt x="1167574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40971" r="-16001" b="-37542"/>
            </a:stretch>
          </a:blipFill>
        </p:spPr>
        <p:txBody>
          <a:bodyPr/>
          <a:lstStyle/>
          <a:p>
            <a:endParaRPr lang="es-EC"/>
          </a:p>
        </p:txBody>
      </p:sp>
      <p:sp>
        <p:nvSpPr>
          <p:cNvPr id="3" name="Freeform 3"/>
          <p:cNvSpPr/>
          <p:nvPr/>
        </p:nvSpPr>
        <p:spPr>
          <a:xfrm>
            <a:off x="15775524" y="0"/>
            <a:ext cx="2512476" cy="3151506"/>
          </a:xfrm>
          <a:custGeom>
            <a:avLst/>
            <a:gdLst/>
            <a:ahLst/>
            <a:cxnLst/>
            <a:rect l="l" t="t" r="r" b="b"/>
            <a:pathLst>
              <a:path w="6722198" h="6172200">
                <a:moveTo>
                  <a:pt x="0" y="0"/>
                </a:moveTo>
                <a:lnTo>
                  <a:pt x="6722198" y="0"/>
                </a:lnTo>
                <a:lnTo>
                  <a:pt x="6722198" y="6172200"/>
                </a:lnTo>
                <a:lnTo>
                  <a:pt x="0" y="61722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95849" r="-167553"/>
            </a:stretch>
          </a:blipFill>
        </p:spPr>
        <p:txBody>
          <a:bodyPr/>
          <a:lstStyle/>
          <a:p>
            <a:endParaRPr lang="es-EC"/>
          </a:p>
        </p:txBody>
      </p:sp>
      <p:sp>
        <p:nvSpPr>
          <p:cNvPr id="4" name="Freeform 4"/>
          <p:cNvSpPr/>
          <p:nvPr/>
        </p:nvSpPr>
        <p:spPr>
          <a:xfrm>
            <a:off x="14601997" y="0"/>
            <a:ext cx="3686004" cy="2283185"/>
          </a:xfrm>
          <a:custGeom>
            <a:avLst/>
            <a:gdLst/>
            <a:ahLst/>
            <a:cxnLst/>
            <a:rect l="l" t="t" r="r" b="b"/>
            <a:pathLst>
              <a:path w="4985647" h="5303879">
                <a:moveTo>
                  <a:pt x="0" y="0"/>
                </a:moveTo>
                <a:lnTo>
                  <a:pt x="4985647" y="0"/>
                </a:lnTo>
                <a:lnTo>
                  <a:pt x="4985647" y="5303879"/>
                </a:lnTo>
                <a:lnTo>
                  <a:pt x="0" y="530387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t="-132302" r="-35259"/>
            </a:stretch>
          </a:blipFill>
        </p:spPr>
        <p:txBody>
          <a:bodyPr/>
          <a:lstStyle/>
          <a:p>
            <a:endParaRPr lang="es-EC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6A907764-F64D-A195-2818-FC32FA03126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51513"/>
          <a:stretch/>
        </p:blipFill>
        <p:spPr>
          <a:xfrm>
            <a:off x="802545" y="536837"/>
            <a:ext cx="8092445" cy="4495801"/>
          </a:xfrm>
          <a:prstGeom prst="roundRect">
            <a:avLst>
              <a:gd name="adj" fmla="val 9670"/>
            </a:avLst>
          </a:prstGeom>
          <a:ln>
            <a:solidFill>
              <a:schemeClr val="tx1"/>
            </a:solidFill>
          </a:ln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1D0B9F88-A86A-486A-CE39-147792CBB18F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402" r="3896"/>
          <a:stretch/>
        </p:blipFill>
        <p:spPr>
          <a:xfrm>
            <a:off x="3429000" y="5418697"/>
            <a:ext cx="8092445" cy="4495802"/>
          </a:xfrm>
          <a:prstGeom prst="roundRect">
            <a:avLst>
              <a:gd name="adj" fmla="val 9670"/>
            </a:avLst>
          </a:prstGeom>
          <a:ln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E064DD7-3A2F-59BD-DA12-0BA6F2589A3F}"/>
              </a:ext>
            </a:extLst>
          </p:cNvPr>
          <p:cNvSpPr txBox="1"/>
          <p:nvPr/>
        </p:nvSpPr>
        <p:spPr>
          <a:xfrm>
            <a:off x="8894991" y="1101865"/>
            <a:ext cx="7335609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C" sz="8800" dirty="0">
                <a:solidFill>
                  <a:srgbClr val="000000"/>
                </a:solidFill>
                <a:latin typeface="Craggy"/>
              </a:rPr>
              <a:t>DISEÑO de comparadores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B72C42-E031-C8BA-F129-45CFEDC568F1}"/>
              </a:ext>
            </a:extLst>
          </p:cNvPr>
          <p:cNvSpPr txBox="1"/>
          <p:nvPr/>
        </p:nvSpPr>
        <p:spPr>
          <a:xfrm>
            <a:off x="10515600" y="4065565"/>
            <a:ext cx="4467397" cy="1059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865"/>
              </a:lnSpc>
              <a:spcBef>
                <a:spcPct val="0"/>
              </a:spcBef>
            </a:pPr>
            <a:r>
              <a:rPr lang="es-EC" sz="2761" dirty="0">
                <a:solidFill>
                  <a:srgbClr val="000000"/>
                </a:solidFill>
                <a:latin typeface="Open Sans Light"/>
              </a:rPr>
              <a:t>Comparación de puntaje entre equipo 1 y 2</a:t>
            </a:r>
          </a:p>
        </p:txBody>
      </p:sp>
      <p:sp>
        <p:nvSpPr>
          <p:cNvPr id="11" name="Freeform 3">
            <a:extLst>
              <a:ext uri="{FF2B5EF4-FFF2-40B4-BE49-F238E27FC236}">
                <a16:creationId xmlns:a16="http://schemas.microsoft.com/office/drawing/2014/main" id="{23DD818A-A13F-F750-44AA-1F11AFE4AA51}"/>
              </a:ext>
            </a:extLst>
          </p:cNvPr>
          <p:cNvSpPr/>
          <p:nvPr/>
        </p:nvSpPr>
        <p:spPr>
          <a:xfrm>
            <a:off x="5486400" y="4646579"/>
            <a:ext cx="1143000" cy="1158175"/>
          </a:xfrm>
          <a:custGeom>
            <a:avLst/>
            <a:gdLst/>
            <a:ahLst/>
            <a:cxnLst/>
            <a:rect l="l" t="t" r="r" b="b"/>
            <a:pathLst>
              <a:path w="2844058" h="2611363">
                <a:moveTo>
                  <a:pt x="0" y="0"/>
                </a:moveTo>
                <a:lnTo>
                  <a:pt x="2844059" y="0"/>
                </a:lnTo>
                <a:lnTo>
                  <a:pt x="2844059" y="2611362"/>
                </a:lnTo>
                <a:lnTo>
                  <a:pt x="0" y="261136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C"/>
          </a:p>
        </p:txBody>
      </p:sp>
      <p:sp>
        <p:nvSpPr>
          <p:cNvPr id="12" name="Oval 11">
            <a:hlinkClick r:id="rId11" action="ppaction://hlinksldjump"/>
            <a:extLst>
              <a:ext uri="{FF2B5EF4-FFF2-40B4-BE49-F238E27FC236}">
                <a16:creationId xmlns:a16="http://schemas.microsoft.com/office/drawing/2014/main" id="{63B71D2A-1D5D-7A72-A4DE-BBA251BB0AC6}"/>
              </a:ext>
            </a:extLst>
          </p:cNvPr>
          <p:cNvSpPr/>
          <p:nvPr/>
        </p:nvSpPr>
        <p:spPr>
          <a:xfrm>
            <a:off x="9420397" y="1409700"/>
            <a:ext cx="1008000" cy="1008000"/>
          </a:xfrm>
          <a:prstGeom prst="ellipse">
            <a:avLst/>
          </a:prstGeom>
          <a:solidFill>
            <a:srgbClr val="6F9C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97297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-1281791" flipV="1">
            <a:off x="-1034465" y="-317282"/>
            <a:ext cx="4124662" cy="3377762"/>
          </a:xfrm>
          <a:custGeom>
            <a:avLst/>
            <a:gdLst/>
            <a:ahLst/>
            <a:cxnLst/>
            <a:rect l="l" t="t" r="r" b="b"/>
            <a:pathLst>
              <a:path w="12080352" h="7094461">
                <a:moveTo>
                  <a:pt x="0" y="7094461"/>
                </a:moveTo>
                <a:lnTo>
                  <a:pt x="12080352" y="7094461"/>
                </a:lnTo>
                <a:lnTo>
                  <a:pt x="12080352" y="0"/>
                </a:lnTo>
                <a:lnTo>
                  <a:pt x="0" y="0"/>
                </a:lnTo>
                <a:lnTo>
                  <a:pt x="0" y="7094461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65777" t="3099" r="-127105" b="-113133"/>
            </a:stretch>
          </a:blipFill>
        </p:spPr>
        <p:txBody>
          <a:bodyPr/>
          <a:lstStyle/>
          <a:p>
            <a:endParaRPr lang="es-EC"/>
          </a:p>
        </p:txBody>
      </p:sp>
      <p:sp>
        <p:nvSpPr>
          <p:cNvPr id="22" name="Freeform 22"/>
          <p:cNvSpPr/>
          <p:nvPr/>
        </p:nvSpPr>
        <p:spPr>
          <a:xfrm>
            <a:off x="0" y="8500697"/>
            <a:ext cx="5236400" cy="1786303"/>
          </a:xfrm>
          <a:custGeom>
            <a:avLst/>
            <a:gdLst/>
            <a:ahLst/>
            <a:cxnLst/>
            <a:rect l="l" t="t" r="r" b="b"/>
            <a:pathLst>
              <a:path w="6722198" h="6172200">
                <a:moveTo>
                  <a:pt x="0" y="0"/>
                </a:moveTo>
                <a:lnTo>
                  <a:pt x="6722198" y="0"/>
                </a:lnTo>
                <a:lnTo>
                  <a:pt x="6722198" y="6172200"/>
                </a:lnTo>
                <a:lnTo>
                  <a:pt x="0" y="61722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28374" t="-4" b="-245526"/>
            </a:stretch>
          </a:blipFill>
        </p:spPr>
        <p:txBody>
          <a:bodyPr/>
          <a:lstStyle/>
          <a:p>
            <a:endParaRPr lang="es-EC"/>
          </a:p>
        </p:txBody>
      </p:sp>
      <p:sp>
        <p:nvSpPr>
          <p:cNvPr id="23" name="Freeform 23"/>
          <p:cNvSpPr/>
          <p:nvPr/>
        </p:nvSpPr>
        <p:spPr>
          <a:xfrm>
            <a:off x="0" y="7540269"/>
            <a:ext cx="1660766" cy="2746731"/>
          </a:xfrm>
          <a:custGeom>
            <a:avLst/>
            <a:gdLst/>
            <a:ahLst/>
            <a:cxnLst/>
            <a:rect l="l" t="t" r="r" b="b"/>
            <a:pathLst>
              <a:path w="4985647" h="5303879">
                <a:moveTo>
                  <a:pt x="0" y="0"/>
                </a:moveTo>
                <a:lnTo>
                  <a:pt x="4985647" y="0"/>
                </a:lnTo>
                <a:lnTo>
                  <a:pt x="4985647" y="5303879"/>
                </a:lnTo>
                <a:lnTo>
                  <a:pt x="0" y="530387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200202" b="-93098"/>
            </a:stretch>
          </a:blipFill>
        </p:spPr>
        <p:txBody>
          <a:bodyPr/>
          <a:lstStyle/>
          <a:p>
            <a:endParaRPr lang="es-EC"/>
          </a:p>
        </p:txBody>
      </p:sp>
      <p:sp>
        <p:nvSpPr>
          <p:cNvPr id="26" name="Oval 25">
            <a:hlinkClick r:id="rId8" action="ppaction://hlinksldjump"/>
            <a:extLst>
              <a:ext uri="{FF2B5EF4-FFF2-40B4-BE49-F238E27FC236}">
                <a16:creationId xmlns:a16="http://schemas.microsoft.com/office/drawing/2014/main" id="{E2C1E6D0-D17A-3096-DC9B-C379D0C63AD9}"/>
              </a:ext>
            </a:extLst>
          </p:cNvPr>
          <p:cNvSpPr/>
          <p:nvPr/>
        </p:nvSpPr>
        <p:spPr>
          <a:xfrm>
            <a:off x="1476795" y="3845343"/>
            <a:ext cx="828000" cy="828000"/>
          </a:xfrm>
          <a:prstGeom prst="ellipse">
            <a:avLst/>
          </a:prstGeom>
          <a:solidFill>
            <a:srgbClr val="FFCC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AB41E15-03B5-8F22-6EB4-82DA75D8808C}"/>
              </a:ext>
            </a:extLst>
          </p:cNvPr>
          <p:cNvSpPr txBox="1"/>
          <p:nvPr/>
        </p:nvSpPr>
        <p:spPr>
          <a:xfrm>
            <a:off x="2304795" y="3845343"/>
            <a:ext cx="623732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es-EC" sz="5400" spc="180" dirty="0">
                <a:solidFill>
                  <a:srgbClr val="292F33"/>
                </a:solidFill>
                <a:latin typeface="League Spartan"/>
              </a:rPr>
              <a:t>SISTEMA DE HABILITADORES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1EA52DD-F786-6679-B4FF-9C889AE1DCAB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456"/>
          <a:stretch/>
        </p:blipFill>
        <p:spPr>
          <a:xfrm>
            <a:off x="9143999" y="1064656"/>
            <a:ext cx="6237328" cy="815768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>
            <a:off x="11320485" y="7535821"/>
            <a:ext cx="8329703" cy="3952823"/>
          </a:xfrm>
          <a:custGeom>
            <a:avLst/>
            <a:gdLst/>
            <a:ahLst/>
            <a:cxnLst/>
            <a:rect l="l" t="t" r="r" b="b"/>
            <a:pathLst>
              <a:path w="8329703" h="3952823">
                <a:moveTo>
                  <a:pt x="0" y="0"/>
                </a:moveTo>
                <a:lnTo>
                  <a:pt x="8329703" y="0"/>
                </a:lnTo>
                <a:lnTo>
                  <a:pt x="8329703" y="3952823"/>
                </a:lnTo>
                <a:lnTo>
                  <a:pt x="0" y="395282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C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reeform 5"/>
          <p:cNvSpPr/>
          <p:nvPr/>
        </p:nvSpPr>
        <p:spPr>
          <a:xfrm rot="10658917">
            <a:off x="-1058936" y="-1820642"/>
            <a:ext cx="8329703" cy="3952823"/>
          </a:xfrm>
          <a:custGeom>
            <a:avLst/>
            <a:gdLst/>
            <a:ahLst/>
            <a:cxnLst/>
            <a:rect l="l" t="t" r="r" b="b"/>
            <a:pathLst>
              <a:path w="8329703" h="3952823">
                <a:moveTo>
                  <a:pt x="0" y="0"/>
                </a:moveTo>
                <a:lnTo>
                  <a:pt x="8329703" y="0"/>
                </a:lnTo>
                <a:lnTo>
                  <a:pt x="8329703" y="3952823"/>
                </a:lnTo>
                <a:lnTo>
                  <a:pt x="0" y="395282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C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14900458" y="9093956"/>
            <a:ext cx="6298659" cy="3873675"/>
          </a:xfrm>
          <a:custGeom>
            <a:avLst/>
            <a:gdLst/>
            <a:ahLst/>
            <a:cxnLst/>
            <a:rect l="l" t="t" r="r" b="b"/>
            <a:pathLst>
              <a:path w="6298659" h="3873675">
                <a:moveTo>
                  <a:pt x="0" y="0"/>
                </a:moveTo>
                <a:lnTo>
                  <a:pt x="6298659" y="0"/>
                </a:lnTo>
                <a:lnTo>
                  <a:pt x="6298659" y="3873675"/>
                </a:lnTo>
                <a:lnTo>
                  <a:pt x="0" y="387367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C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5C820E5-E84A-A46F-EBB7-73459AC46F81}"/>
              </a:ext>
            </a:extLst>
          </p:cNvPr>
          <p:cNvGrpSpPr/>
          <p:nvPr/>
        </p:nvGrpSpPr>
        <p:grpSpPr>
          <a:xfrm>
            <a:off x="609600" y="2982780"/>
            <a:ext cx="4384103" cy="4170373"/>
            <a:chOff x="878207" y="2757845"/>
            <a:chExt cx="4384103" cy="4170373"/>
          </a:xfrm>
        </p:grpSpPr>
        <p:sp>
          <p:nvSpPr>
            <p:cNvPr id="9" name="Freeform 9"/>
            <p:cNvSpPr/>
            <p:nvPr/>
          </p:nvSpPr>
          <p:spPr>
            <a:xfrm rot="10603701" flipV="1">
              <a:off x="878207" y="2757845"/>
              <a:ext cx="4384103" cy="4170373"/>
            </a:xfrm>
            <a:custGeom>
              <a:avLst/>
              <a:gdLst/>
              <a:ahLst/>
              <a:cxnLst/>
              <a:rect l="l" t="t" r="r" b="b"/>
              <a:pathLst>
                <a:path w="3409540" h="3266960">
                  <a:moveTo>
                    <a:pt x="0" y="0"/>
                  </a:moveTo>
                  <a:lnTo>
                    <a:pt x="3409541" y="0"/>
                  </a:lnTo>
                  <a:lnTo>
                    <a:pt x="3409541" y="3266960"/>
                  </a:lnTo>
                  <a:lnTo>
                    <a:pt x="0" y="32669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C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                     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1263718" y="3753471"/>
              <a:ext cx="3613082" cy="217912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4241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s-MX" sz="4400" spc="68" dirty="0">
                  <a:solidFill>
                    <a:srgbClr val="292F33"/>
                  </a:solidFill>
                  <a:latin typeface="Mystical Woods Rough Script" panose="020F0502020204030204" pitchFamily="2" charset="0"/>
                </a:rPr>
                <a:t>Simulación</a:t>
              </a:r>
            </a:p>
            <a:p>
              <a:pPr marL="0" marR="0" lvl="0" indent="0" algn="ctr" defTabSz="914400" rtl="0" eaLnBrk="1" fontAlgn="auto" latinLnBrk="0" hangingPunct="1">
                <a:lnSpc>
                  <a:spcPts val="4241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s-MX" sz="4400" spc="68" dirty="0">
                  <a:solidFill>
                    <a:srgbClr val="292F33"/>
                  </a:solidFill>
                  <a:latin typeface="Mystical Woods Rough Script" panose="020F0502020204030204" pitchFamily="2" charset="0"/>
                </a:rPr>
                <a:t> del sistema </a:t>
              </a:r>
            </a:p>
            <a:p>
              <a:pPr marL="0" marR="0" lvl="0" indent="0" algn="ctr" defTabSz="914400" rtl="0" eaLnBrk="1" fontAlgn="auto" latinLnBrk="0" hangingPunct="1">
                <a:lnSpc>
                  <a:spcPts val="4241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s-MX" sz="4400" spc="68" dirty="0">
                  <a:solidFill>
                    <a:srgbClr val="292F33"/>
                  </a:solidFill>
                  <a:latin typeface="Mystical Woods Rough Script" panose="020F0502020204030204" pitchFamily="2" charset="0"/>
                </a:rPr>
                <a:t>de conteo</a:t>
              </a:r>
              <a:endParaRPr kumimoji="0" lang="es-MX" sz="4400" b="0" i="0" u="none" strike="noStrike" kern="1200" cap="none" spc="68" normalizeH="0" baseline="0" dirty="0">
                <a:ln>
                  <a:noFill/>
                </a:ln>
                <a:solidFill>
                  <a:srgbClr val="292F33"/>
                </a:solidFill>
                <a:effectLst/>
                <a:uLnTx/>
                <a:uFillTx/>
                <a:latin typeface="Mystical Woods Rough Script" panose="020F0502020204030204" pitchFamily="2" charset="0"/>
              </a:endParaRPr>
            </a:p>
          </p:txBody>
        </p:sp>
      </p:grpSp>
      <p:sp>
        <p:nvSpPr>
          <p:cNvPr id="14" name="Freeform 14"/>
          <p:cNvSpPr/>
          <p:nvPr/>
        </p:nvSpPr>
        <p:spPr>
          <a:xfrm>
            <a:off x="-3040343" y="-2671241"/>
            <a:ext cx="6298659" cy="3873675"/>
          </a:xfrm>
          <a:custGeom>
            <a:avLst/>
            <a:gdLst/>
            <a:ahLst/>
            <a:cxnLst/>
            <a:rect l="l" t="t" r="r" b="b"/>
            <a:pathLst>
              <a:path w="6298659" h="3873675">
                <a:moveTo>
                  <a:pt x="0" y="0"/>
                </a:moveTo>
                <a:lnTo>
                  <a:pt x="6298659" y="0"/>
                </a:lnTo>
                <a:lnTo>
                  <a:pt x="6298659" y="3873675"/>
                </a:lnTo>
                <a:lnTo>
                  <a:pt x="0" y="387367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C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44DD75B-6329-2CE3-3FB5-7D063F84DF6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874" t="1053" r="2429" b="1697"/>
          <a:stretch/>
        </p:blipFill>
        <p:spPr>
          <a:xfrm>
            <a:off x="5376377" y="1769857"/>
            <a:ext cx="12028368" cy="70755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257</TotalTime>
  <Words>86</Words>
  <Application>Microsoft Office PowerPoint</Application>
  <PresentationFormat>Custom</PresentationFormat>
  <Paragraphs>34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23" baseType="lpstr">
      <vt:lpstr>Open Sans Bold</vt:lpstr>
      <vt:lpstr>Modern Love Caps</vt:lpstr>
      <vt:lpstr>Trirong Medium</vt:lpstr>
      <vt:lpstr>Mystical Woods Rough Script</vt:lpstr>
      <vt:lpstr>Trade Gothic Inline</vt:lpstr>
      <vt:lpstr>Calibri</vt:lpstr>
      <vt:lpstr>Open Sans Light</vt:lpstr>
      <vt:lpstr>Open Sans</vt:lpstr>
      <vt:lpstr>Craggy</vt:lpstr>
      <vt:lpstr>Arial</vt:lpstr>
      <vt:lpstr>Archivo Black</vt:lpstr>
      <vt:lpstr>League Spartan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PROYECTO SD CONTADOR</dc:title>
  <dc:creator>UserPC</dc:creator>
  <cp:lastModifiedBy>Andrea Elizabeth Mendoza Valarezo</cp:lastModifiedBy>
  <cp:revision>6</cp:revision>
  <dcterms:created xsi:type="dcterms:W3CDTF">2006-08-16T00:00:00Z</dcterms:created>
  <dcterms:modified xsi:type="dcterms:W3CDTF">2024-01-24T03:36:08Z</dcterms:modified>
  <dc:identifier>DAF6ixml7Gc</dc:identifier>
</cp:coreProperties>
</file>